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301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5" r:id="rId26"/>
    <p:sldId id="302" r:id="rId27"/>
    <p:sldId id="297" r:id="rId28"/>
    <p:sldId id="29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425F79-09E6-4504-A978-8BDB5CC8D74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C2054DD-5541-4F88-9AF9-EBCFCC8ABE19}">
      <dgm:prSet/>
      <dgm:spPr/>
      <dgm:t>
        <a:bodyPr/>
        <a:lstStyle/>
        <a:p>
          <a:r>
            <a:rPr lang="en-CA"/>
            <a:t>Schemas</a:t>
          </a:r>
          <a:endParaRPr lang="en-US"/>
        </a:p>
      </dgm:t>
    </dgm:pt>
    <dgm:pt modelId="{56442EFF-F67C-40D4-B1EE-B529256447EE}" type="parTrans" cxnId="{CB130A3B-4EAB-4AFA-A9B3-C1888A3D4916}">
      <dgm:prSet/>
      <dgm:spPr/>
      <dgm:t>
        <a:bodyPr/>
        <a:lstStyle/>
        <a:p>
          <a:endParaRPr lang="en-US"/>
        </a:p>
      </dgm:t>
    </dgm:pt>
    <dgm:pt modelId="{304306C5-B93D-4C80-84BE-9077D0EE5619}" type="sibTrans" cxnId="{CB130A3B-4EAB-4AFA-A9B3-C1888A3D4916}">
      <dgm:prSet/>
      <dgm:spPr/>
      <dgm:t>
        <a:bodyPr/>
        <a:lstStyle/>
        <a:p>
          <a:endParaRPr lang="en-US"/>
        </a:p>
      </dgm:t>
    </dgm:pt>
    <dgm:pt modelId="{83871F82-3F4B-4161-822C-728362FE4E7C}">
      <dgm:prSet/>
      <dgm:spPr/>
      <dgm:t>
        <a:bodyPr/>
        <a:lstStyle/>
        <a:p>
          <a:r>
            <a:rPr lang="en-CA"/>
            <a:t>Implicit Personality Theory</a:t>
          </a:r>
          <a:endParaRPr lang="en-US"/>
        </a:p>
      </dgm:t>
    </dgm:pt>
    <dgm:pt modelId="{5BFFB1DA-8887-4845-BB1D-DF71FA0B4E12}" type="parTrans" cxnId="{B7CE0CF9-9935-4A42-8E92-044470EB6216}">
      <dgm:prSet/>
      <dgm:spPr/>
      <dgm:t>
        <a:bodyPr/>
        <a:lstStyle/>
        <a:p>
          <a:endParaRPr lang="en-US"/>
        </a:p>
      </dgm:t>
    </dgm:pt>
    <dgm:pt modelId="{DD20D6B6-865B-4BAE-AA23-2E8B97443456}" type="sibTrans" cxnId="{B7CE0CF9-9935-4A42-8E92-044470EB6216}">
      <dgm:prSet/>
      <dgm:spPr/>
      <dgm:t>
        <a:bodyPr/>
        <a:lstStyle/>
        <a:p>
          <a:endParaRPr lang="en-US"/>
        </a:p>
      </dgm:t>
    </dgm:pt>
    <dgm:pt modelId="{D927BEED-1FEF-4E53-8448-87A8E4DC73AA}">
      <dgm:prSet/>
      <dgm:spPr/>
      <dgm:t>
        <a:bodyPr/>
        <a:lstStyle/>
        <a:p>
          <a:r>
            <a:rPr lang="en-CA"/>
            <a:t>Impression Formation</a:t>
          </a:r>
          <a:endParaRPr lang="en-US"/>
        </a:p>
      </dgm:t>
    </dgm:pt>
    <dgm:pt modelId="{C5170109-3725-4F7B-880E-7E226424B463}" type="parTrans" cxnId="{79BA0176-342E-46E8-A930-E4A5479687AE}">
      <dgm:prSet/>
      <dgm:spPr/>
      <dgm:t>
        <a:bodyPr/>
        <a:lstStyle/>
        <a:p>
          <a:endParaRPr lang="en-US"/>
        </a:p>
      </dgm:t>
    </dgm:pt>
    <dgm:pt modelId="{AA6C3184-E71A-4F27-B1C0-F9684343D833}" type="sibTrans" cxnId="{79BA0176-342E-46E8-A930-E4A5479687AE}">
      <dgm:prSet/>
      <dgm:spPr/>
      <dgm:t>
        <a:bodyPr/>
        <a:lstStyle/>
        <a:p>
          <a:endParaRPr lang="en-US"/>
        </a:p>
      </dgm:t>
    </dgm:pt>
    <dgm:pt modelId="{0F36AE48-FC22-4DEC-8F53-FACFC6782B5B}">
      <dgm:prSet/>
      <dgm:spPr/>
      <dgm:t>
        <a:bodyPr/>
        <a:lstStyle/>
        <a:p>
          <a:r>
            <a:rPr lang="en-CA"/>
            <a:t>Attribution Theory - Bias and Error in Attribution</a:t>
          </a:r>
          <a:endParaRPr lang="en-US"/>
        </a:p>
      </dgm:t>
    </dgm:pt>
    <dgm:pt modelId="{78033E82-B8C5-4026-B904-E8115946D4A4}" type="parTrans" cxnId="{1FEBA6D8-5194-4E6C-8C65-DD385B77ABC4}">
      <dgm:prSet/>
      <dgm:spPr/>
      <dgm:t>
        <a:bodyPr/>
        <a:lstStyle/>
        <a:p>
          <a:endParaRPr lang="en-US"/>
        </a:p>
      </dgm:t>
    </dgm:pt>
    <dgm:pt modelId="{0E23ED20-8E04-41A1-85D1-09BF174BA8A9}" type="sibTrans" cxnId="{1FEBA6D8-5194-4E6C-8C65-DD385B77ABC4}">
      <dgm:prSet/>
      <dgm:spPr/>
      <dgm:t>
        <a:bodyPr/>
        <a:lstStyle/>
        <a:p>
          <a:endParaRPr lang="en-US"/>
        </a:p>
      </dgm:t>
    </dgm:pt>
    <dgm:pt modelId="{B59D21EE-2ED6-4E55-AE5F-E3E3A6FA82CF}" type="pres">
      <dgm:prSet presAssocID="{7B425F79-09E6-4504-A978-8BDB5CC8D748}" presName="outerComposite" presStyleCnt="0">
        <dgm:presLayoutVars>
          <dgm:chMax val="5"/>
          <dgm:dir/>
          <dgm:resizeHandles val="exact"/>
        </dgm:presLayoutVars>
      </dgm:prSet>
      <dgm:spPr/>
    </dgm:pt>
    <dgm:pt modelId="{37CBC34A-A1E0-41B1-B441-576155B36442}" type="pres">
      <dgm:prSet presAssocID="{7B425F79-09E6-4504-A978-8BDB5CC8D748}" presName="dummyMaxCanvas" presStyleCnt="0">
        <dgm:presLayoutVars/>
      </dgm:prSet>
      <dgm:spPr/>
    </dgm:pt>
    <dgm:pt modelId="{64C4C984-5935-47FF-89DA-1B14CBE5B174}" type="pres">
      <dgm:prSet presAssocID="{7B425F79-09E6-4504-A978-8BDB5CC8D748}" presName="FourNodes_1" presStyleLbl="node1" presStyleIdx="0" presStyleCnt="4">
        <dgm:presLayoutVars>
          <dgm:bulletEnabled val="1"/>
        </dgm:presLayoutVars>
      </dgm:prSet>
      <dgm:spPr/>
    </dgm:pt>
    <dgm:pt modelId="{DA0DA41A-8CD3-457E-A244-B61502ADCEFC}" type="pres">
      <dgm:prSet presAssocID="{7B425F79-09E6-4504-A978-8BDB5CC8D748}" presName="FourNodes_2" presStyleLbl="node1" presStyleIdx="1" presStyleCnt="4">
        <dgm:presLayoutVars>
          <dgm:bulletEnabled val="1"/>
        </dgm:presLayoutVars>
      </dgm:prSet>
      <dgm:spPr/>
    </dgm:pt>
    <dgm:pt modelId="{43644944-4001-4122-92D2-A9A5A67D49EC}" type="pres">
      <dgm:prSet presAssocID="{7B425F79-09E6-4504-A978-8BDB5CC8D748}" presName="FourNodes_3" presStyleLbl="node1" presStyleIdx="2" presStyleCnt="4">
        <dgm:presLayoutVars>
          <dgm:bulletEnabled val="1"/>
        </dgm:presLayoutVars>
      </dgm:prSet>
      <dgm:spPr/>
    </dgm:pt>
    <dgm:pt modelId="{A1968ED4-AB08-479F-8EB2-A5FA8587EBC8}" type="pres">
      <dgm:prSet presAssocID="{7B425F79-09E6-4504-A978-8BDB5CC8D748}" presName="FourNodes_4" presStyleLbl="node1" presStyleIdx="3" presStyleCnt="4">
        <dgm:presLayoutVars>
          <dgm:bulletEnabled val="1"/>
        </dgm:presLayoutVars>
      </dgm:prSet>
      <dgm:spPr/>
    </dgm:pt>
    <dgm:pt modelId="{F5E8DEDC-394F-49FB-9953-9330C57B1D0A}" type="pres">
      <dgm:prSet presAssocID="{7B425F79-09E6-4504-A978-8BDB5CC8D748}" presName="FourConn_1-2" presStyleLbl="fgAccFollowNode1" presStyleIdx="0" presStyleCnt="3">
        <dgm:presLayoutVars>
          <dgm:bulletEnabled val="1"/>
        </dgm:presLayoutVars>
      </dgm:prSet>
      <dgm:spPr/>
    </dgm:pt>
    <dgm:pt modelId="{3A4A1041-7619-4809-A47C-F20E218BCB5F}" type="pres">
      <dgm:prSet presAssocID="{7B425F79-09E6-4504-A978-8BDB5CC8D748}" presName="FourConn_2-3" presStyleLbl="fgAccFollowNode1" presStyleIdx="1" presStyleCnt="3">
        <dgm:presLayoutVars>
          <dgm:bulletEnabled val="1"/>
        </dgm:presLayoutVars>
      </dgm:prSet>
      <dgm:spPr/>
    </dgm:pt>
    <dgm:pt modelId="{BD4F02A7-B1D4-4861-9459-AB6B984E0CFD}" type="pres">
      <dgm:prSet presAssocID="{7B425F79-09E6-4504-A978-8BDB5CC8D748}" presName="FourConn_3-4" presStyleLbl="fgAccFollowNode1" presStyleIdx="2" presStyleCnt="3">
        <dgm:presLayoutVars>
          <dgm:bulletEnabled val="1"/>
        </dgm:presLayoutVars>
      </dgm:prSet>
      <dgm:spPr/>
    </dgm:pt>
    <dgm:pt modelId="{CED5A51D-40BB-41A2-81E9-D3998EEF5008}" type="pres">
      <dgm:prSet presAssocID="{7B425F79-09E6-4504-A978-8BDB5CC8D748}" presName="FourNodes_1_text" presStyleLbl="node1" presStyleIdx="3" presStyleCnt="4">
        <dgm:presLayoutVars>
          <dgm:bulletEnabled val="1"/>
        </dgm:presLayoutVars>
      </dgm:prSet>
      <dgm:spPr/>
    </dgm:pt>
    <dgm:pt modelId="{37FCF9C8-AC40-4EB6-8146-75BC7F0BD10C}" type="pres">
      <dgm:prSet presAssocID="{7B425F79-09E6-4504-A978-8BDB5CC8D748}" presName="FourNodes_2_text" presStyleLbl="node1" presStyleIdx="3" presStyleCnt="4">
        <dgm:presLayoutVars>
          <dgm:bulletEnabled val="1"/>
        </dgm:presLayoutVars>
      </dgm:prSet>
      <dgm:spPr/>
    </dgm:pt>
    <dgm:pt modelId="{68BF21B2-AA64-4D9A-809D-18131202A287}" type="pres">
      <dgm:prSet presAssocID="{7B425F79-09E6-4504-A978-8BDB5CC8D748}" presName="FourNodes_3_text" presStyleLbl="node1" presStyleIdx="3" presStyleCnt="4">
        <dgm:presLayoutVars>
          <dgm:bulletEnabled val="1"/>
        </dgm:presLayoutVars>
      </dgm:prSet>
      <dgm:spPr/>
    </dgm:pt>
    <dgm:pt modelId="{EB21B964-A3A9-425A-BA30-70513A6F38F8}" type="pres">
      <dgm:prSet presAssocID="{7B425F79-09E6-4504-A978-8BDB5CC8D74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409E529-4DA0-4EE0-8C71-C21598319DA8}" type="presOf" srcId="{DD20D6B6-865B-4BAE-AA23-2E8B97443456}" destId="{3A4A1041-7619-4809-A47C-F20E218BCB5F}" srcOrd="0" destOrd="0" presId="urn:microsoft.com/office/officeart/2005/8/layout/vProcess5"/>
    <dgm:cxn modelId="{E70CCC2E-7981-4D84-A4BD-4DFE0471CBC4}" type="presOf" srcId="{D927BEED-1FEF-4E53-8448-87A8E4DC73AA}" destId="{43644944-4001-4122-92D2-A9A5A67D49EC}" srcOrd="0" destOrd="0" presId="urn:microsoft.com/office/officeart/2005/8/layout/vProcess5"/>
    <dgm:cxn modelId="{CB130A3B-4EAB-4AFA-A9B3-C1888A3D4916}" srcId="{7B425F79-09E6-4504-A978-8BDB5CC8D748}" destId="{7C2054DD-5541-4F88-9AF9-EBCFCC8ABE19}" srcOrd="0" destOrd="0" parTransId="{56442EFF-F67C-40D4-B1EE-B529256447EE}" sibTransId="{304306C5-B93D-4C80-84BE-9077D0EE5619}"/>
    <dgm:cxn modelId="{92535C51-42C4-4B25-9826-8CD06AC8F8A5}" type="presOf" srcId="{83871F82-3F4B-4161-822C-728362FE4E7C}" destId="{DA0DA41A-8CD3-457E-A244-B61502ADCEFC}" srcOrd="0" destOrd="0" presId="urn:microsoft.com/office/officeart/2005/8/layout/vProcess5"/>
    <dgm:cxn modelId="{CCAEF474-3F39-43AC-B71C-245447FAEACA}" type="presOf" srcId="{7B425F79-09E6-4504-A978-8BDB5CC8D748}" destId="{B59D21EE-2ED6-4E55-AE5F-E3E3A6FA82CF}" srcOrd="0" destOrd="0" presId="urn:microsoft.com/office/officeart/2005/8/layout/vProcess5"/>
    <dgm:cxn modelId="{3BFEEE75-075A-4C7D-AF8D-7E6E383492EC}" type="presOf" srcId="{AA6C3184-E71A-4F27-B1C0-F9684343D833}" destId="{BD4F02A7-B1D4-4861-9459-AB6B984E0CFD}" srcOrd="0" destOrd="0" presId="urn:microsoft.com/office/officeart/2005/8/layout/vProcess5"/>
    <dgm:cxn modelId="{79BA0176-342E-46E8-A930-E4A5479687AE}" srcId="{7B425F79-09E6-4504-A978-8BDB5CC8D748}" destId="{D927BEED-1FEF-4E53-8448-87A8E4DC73AA}" srcOrd="2" destOrd="0" parTransId="{C5170109-3725-4F7B-880E-7E226424B463}" sibTransId="{AA6C3184-E71A-4F27-B1C0-F9684343D833}"/>
    <dgm:cxn modelId="{9A55CA7E-CBCF-4FC1-A57A-FBDD4C755C5D}" type="presOf" srcId="{83871F82-3F4B-4161-822C-728362FE4E7C}" destId="{37FCF9C8-AC40-4EB6-8146-75BC7F0BD10C}" srcOrd="1" destOrd="0" presId="urn:microsoft.com/office/officeart/2005/8/layout/vProcess5"/>
    <dgm:cxn modelId="{A60E9F8E-A7CB-47F2-884E-C6A3C3873816}" type="presOf" srcId="{7C2054DD-5541-4F88-9AF9-EBCFCC8ABE19}" destId="{CED5A51D-40BB-41A2-81E9-D3998EEF5008}" srcOrd="1" destOrd="0" presId="urn:microsoft.com/office/officeart/2005/8/layout/vProcess5"/>
    <dgm:cxn modelId="{D7815F9B-F864-4E2A-88B7-0D8A7615BBB2}" type="presOf" srcId="{304306C5-B93D-4C80-84BE-9077D0EE5619}" destId="{F5E8DEDC-394F-49FB-9953-9330C57B1D0A}" srcOrd="0" destOrd="0" presId="urn:microsoft.com/office/officeart/2005/8/layout/vProcess5"/>
    <dgm:cxn modelId="{55A252AF-1D90-4A54-B83D-10A475F1EEA1}" type="presOf" srcId="{0F36AE48-FC22-4DEC-8F53-FACFC6782B5B}" destId="{A1968ED4-AB08-479F-8EB2-A5FA8587EBC8}" srcOrd="0" destOrd="0" presId="urn:microsoft.com/office/officeart/2005/8/layout/vProcess5"/>
    <dgm:cxn modelId="{1CB893C1-A134-461D-9B24-62B8381DEBCD}" type="presOf" srcId="{0F36AE48-FC22-4DEC-8F53-FACFC6782B5B}" destId="{EB21B964-A3A9-425A-BA30-70513A6F38F8}" srcOrd="1" destOrd="0" presId="urn:microsoft.com/office/officeart/2005/8/layout/vProcess5"/>
    <dgm:cxn modelId="{1FEBA6D8-5194-4E6C-8C65-DD385B77ABC4}" srcId="{7B425F79-09E6-4504-A978-8BDB5CC8D748}" destId="{0F36AE48-FC22-4DEC-8F53-FACFC6782B5B}" srcOrd="3" destOrd="0" parTransId="{78033E82-B8C5-4026-B904-E8115946D4A4}" sibTransId="{0E23ED20-8E04-41A1-85D1-09BF174BA8A9}"/>
    <dgm:cxn modelId="{9F565EE4-912A-471E-86B2-E54E5191653C}" type="presOf" srcId="{D927BEED-1FEF-4E53-8448-87A8E4DC73AA}" destId="{68BF21B2-AA64-4D9A-809D-18131202A287}" srcOrd="1" destOrd="0" presId="urn:microsoft.com/office/officeart/2005/8/layout/vProcess5"/>
    <dgm:cxn modelId="{B7CE0CF9-9935-4A42-8E92-044470EB6216}" srcId="{7B425F79-09E6-4504-A978-8BDB5CC8D748}" destId="{83871F82-3F4B-4161-822C-728362FE4E7C}" srcOrd="1" destOrd="0" parTransId="{5BFFB1DA-8887-4845-BB1D-DF71FA0B4E12}" sibTransId="{DD20D6B6-865B-4BAE-AA23-2E8B97443456}"/>
    <dgm:cxn modelId="{D897AFFB-8EFB-48F2-AA76-E906DD123AE8}" type="presOf" srcId="{7C2054DD-5541-4F88-9AF9-EBCFCC8ABE19}" destId="{64C4C984-5935-47FF-89DA-1B14CBE5B174}" srcOrd="0" destOrd="0" presId="urn:microsoft.com/office/officeart/2005/8/layout/vProcess5"/>
    <dgm:cxn modelId="{14154E02-8105-41C7-B240-63FC819862BF}" type="presParOf" srcId="{B59D21EE-2ED6-4E55-AE5F-E3E3A6FA82CF}" destId="{37CBC34A-A1E0-41B1-B441-576155B36442}" srcOrd="0" destOrd="0" presId="urn:microsoft.com/office/officeart/2005/8/layout/vProcess5"/>
    <dgm:cxn modelId="{46EA4D71-DEE8-499D-A114-311DA54F8FF8}" type="presParOf" srcId="{B59D21EE-2ED6-4E55-AE5F-E3E3A6FA82CF}" destId="{64C4C984-5935-47FF-89DA-1B14CBE5B174}" srcOrd="1" destOrd="0" presId="urn:microsoft.com/office/officeart/2005/8/layout/vProcess5"/>
    <dgm:cxn modelId="{D36E1F6A-0ADF-400B-9DE1-258B6D91275A}" type="presParOf" srcId="{B59D21EE-2ED6-4E55-AE5F-E3E3A6FA82CF}" destId="{DA0DA41A-8CD3-457E-A244-B61502ADCEFC}" srcOrd="2" destOrd="0" presId="urn:microsoft.com/office/officeart/2005/8/layout/vProcess5"/>
    <dgm:cxn modelId="{2E79587D-6278-47B3-AEF3-5251D3A403EE}" type="presParOf" srcId="{B59D21EE-2ED6-4E55-AE5F-E3E3A6FA82CF}" destId="{43644944-4001-4122-92D2-A9A5A67D49EC}" srcOrd="3" destOrd="0" presId="urn:microsoft.com/office/officeart/2005/8/layout/vProcess5"/>
    <dgm:cxn modelId="{57BE5A66-DAF9-4BAF-8ACF-B0A6770F773F}" type="presParOf" srcId="{B59D21EE-2ED6-4E55-AE5F-E3E3A6FA82CF}" destId="{A1968ED4-AB08-479F-8EB2-A5FA8587EBC8}" srcOrd="4" destOrd="0" presId="urn:microsoft.com/office/officeart/2005/8/layout/vProcess5"/>
    <dgm:cxn modelId="{6F6EA8A0-E1D0-42A4-8A18-49E7C28491EE}" type="presParOf" srcId="{B59D21EE-2ED6-4E55-AE5F-E3E3A6FA82CF}" destId="{F5E8DEDC-394F-49FB-9953-9330C57B1D0A}" srcOrd="5" destOrd="0" presId="urn:microsoft.com/office/officeart/2005/8/layout/vProcess5"/>
    <dgm:cxn modelId="{733D43CF-A14E-4A99-B82B-6A4F97499900}" type="presParOf" srcId="{B59D21EE-2ED6-4E55-AE5F-E3E3A6FA82CF}" destId="{3A4A1041-7619-4809-A47C-F20E218BCB5F}" srcOrd="6" destOrd="0" presId="urn:microsoft.com/office/officeart/2005/8/layout/vProcess5"/>
    <dgm:cxn modelId="{998A24D1-37D9-4419-B0A0-E014C8046DE4}" type="presParOf" srcId="{B59D21EE-2ED6-4E55-AE5F-E3E3A6FA82CF}" destId="{BD4F02A7-B1D4-4861-9459-AB6B984E0CFD}" srcOrd="7" destOrd="0" presId="urn:microsoft.com/office/officeart/2005/8/layout/vProcess5"/>
    <dgm:cxn modelId="{FDF34D83-334A-4D09-B034-B068CC79B7E3}" type="presParOf" srcId="{B59D21EE-2ED6-4E55-AE5F-E3E3A6FA82CF}" destId="{CED5A51D-40BB-41A2-81E9-D3998EEF5008}" srcOrd="8" destOrd="0" presId="urn:microsoft.com/office/officeart/2005/8/layout/vProcess5"/>
    <dgm:cxn modelId="{4181C183-4149-4A3C-8CA9-411BC2CBE62C}" type="presParOf" srcId="{B59D21EE-2ED6-4E55-AE5F-E3E3A6FA82CF}" destId="{37FCF9C8-AC40-4EB6-8146-75BC7F0BD10C}" srcOrd="9" destOrd="0" presId="urn:microsoft.com/office/officeart/2005/8/layout/vProcess5"/>
    <dgm:cxn modelId="{55520D01-ABCE-4623-81F8-EAADE14AFC17}" type="presParOf" srcId="{B59D21EE-2ED6-4E55-AE5F-E3E3A6FA82CF}" destId="{68BF21B2-AA64-4D9A-809D-18131202A287}" srcOrd="10" destOrd="0" presId="urn:microsoft.com/office/officeart/2005/8/layout/vProcess5"/>
    <dgm:cxn modelId="{EF2ACFB6-FA9B-45C6-9F1D-750A7E1CD015}" type="presParOf" srcId="{B59D21EE-2ED6-4E55-AE5F-E3E3A6FA82CF}" destId="{EB21B964-A3A9-425A-BA30-70513A6F38F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6FC8C6-4B8D-475C-BBC7-AB9BFE9AA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A12EB4-C7F7-48BD-BA46-551B89C2D7AF}">
      <dgm:prSet/>
      <dgm:spPr/>
      <dgm:t>
        <a:bodyPr/>
        <a:lstStyle/>
        <a:p>
          <a:pPr>
            <a:defRPr b="1"/>
          </a:pPr>
          <a:r>
            <a:rPr lang="en-CA"/>
            <a:t>Social Perception</a:t>
          </a:r>
          <a:endParaRPr lang="en-US"/>
        </a:p>
      </dgm:t>
    </dgm:pt>
    <dgm:pt modelId="{6F5E3B57-0898-4307-87C9-9F2EC88E300A}" type="parTrans" cxnId="{0EEA16C2-2509-4E51-82DA-2A0C8D0FFDDE}">
      <dgm:prSet/>
      <dgm:spPr/>
      <dgm:t>
        <a:bodyPr/>
        <a:lstStyle/>
        <a:p>
          <a:endParaRPr lang="en-US"/>
        </a:p>
      </dgm:t>
    </dgm:pt>
    <dgm:pt modelId="{3B454443-B487-4419-A8C2-02DF0E4B32EA}" type="sibTrans" cxnId="{0EEA16C2-2509-4E51-82DA-2A0C8D0FFDDE}">
      <dgm:prSet/>
      <dgm:spPr/>
      <dgm:t>
        <a:bodyPr/>
        <a:lstStyle/>
        <a:p>
          <a:endParaRPr lang="en-US"/>
        </a:p>
      </dgm:t>
    </dgm:pt>
    <dgm:pt modelId="{DD819D1F-11BF-4A71-BB74-7C5053A5A462}">
      <dgm:prSet/>
      <dgm:spPr/>
      <dgm:t>
        <a:bodyPr/>
        <a:lstStyle/>
        <a:p>
          <a:r>
            <a:rPr lang="en-CA"/>
            <a:t>“Constructing an understanding of the social world from the data we get through our senses…the processes by which we form impressions of other people’s traits and personalities”</a:t>
          </a:r>
          <a:endParaRPr lang="en-US"/>
        </a:p>
      </dgm:t>
    </dgm:pt>
    <dgm:pt modelId="{D98E413E-ECEB-4525-A37C-D95D9AAEDB28}" type="parTrans" cxnId="{11DD7F5C-B0E7-41B5-A92E-0FB47A155F07}">
      <dgm:prSet/>
      <dgm:spPr/>
      <dgm:t>
        <a:bodyPr/>
        <a:lstStyle/>
        <a:p>
          <a:endParaRPr lang="en-US"/>
        </a:p>
      </dgm:t>
    </dgm:pt>
    <dgm:pt modelId="{F2A90B88-467E-433A-9083-92DDE5DE5A45}" type="sibTrans" cxnId="{11DD7F5C-B0E7-41B5-A92E-0FB47A155F07}">
      <dgm:prSet/>
      <dgm:spPr/>
      <dgm:t>
        <a:bodyPr/>
        <a:lstStyle/>
        <a:p>
          <a:endParaRPr lang="en-US"/>
        </a:p>
      </dgm:t>
    </dgm:pt>
    <dgm:pt modelId="{5F2AEC55-EDC0-41B6-BE53-86A7AAF3DE12}">
      <dgm:prSet/>
      <dgm:spPr/>
      <dgm:t>
        <a:bodyPr/>
        <a:lstStyle/>
        <a:p>
          <a:pPr>
            <a:defRPr b="1"/>
          </a:pPr>
          <a:r>
            <a:rPr lang="en-CA"/>
            <a:t>Attribution</a:t>
          </a:r>
          <a:endParaRPr lang="en-US"/>
        </a:p>
      </dgm:t>
    </dgm:pt>
    <dgm:pt modelId="{F25A6B6A-2776-4830-9CDF-BD931CB52FD9}" type="parTrans" cxnId="{201467FD-AC19-4BEE-A52A-8685A1D1DD89}">
      <dgm:prSet/>
      <dgm:spPr/>
      <dgm:t>
        <a:bodyPr/>
        <a:lstStyle/>
        <a:p>
          <a:endParaRPr lang="en-US"/>
        </a:p>
      </dgm:t>
    </dgm:pt>
    <dgm:pt modelId="{877F37D8-EB8A-4CFB-B222-F36E04C793B8}" type="sibTrans" cxnId="{201467FD-AC19-4BEE-A52A-8685A1D1DD89}">
      <dgm:prSet/>
      <dgm:spPr/>
      <dgm:t>
        <a:bodyPr/>
        <a:lstStyle/>
        <a:p>
          <a:endParaRPr lang="en-US"/>
        </a:p>
      </dgm:t>
    </dgm:pt>
    <dgm:pt modelId="{1981EA0E-6800-4290-A420-4ACA54A4BB0C}">
      <dgm:prSet/>
      <dgm:spPr/>
      <dgm:t>
        <a:bodyPr/>
        <a:lstStyle/>
        <a:p>
          <a:r>
            <a:rPr lang="en-CA"/>
            <a:t>“we observe others’ behaviour and then infer backward to causes…that explain why people act as they do”</a:t>
          </a:r>
          <a:endParaRPr lang="en-US"/>
        </a:p>
      </dgm:t>
    </dgm:pt>
    <dgm:pt modelId="{3CE133BD-01D5-484B-9FA5-5680AB86D8E0}" type="parTrans" cxnId="{C01238AE-3390-4479-9967-6595B4CBFE91}">
      <dgm:prSet/>
      <dgm:spPr/>
      <dgm:t>
        <a:bodyPr/>
        <a:lstStyle/>
        <a:p>
          <a:endParaRPr lang="en-US"/>
        </a:p>
      </dgm:t>
    </dgm:pt>
    <dgm:pt modelId="{FFB02478-C404-4EA2-B3DA-0957DFB0A605}" type="sibTrans" cxnId="{C01238AE-3390-4479-9967-6595B4CBFE91}">
      <dgm:prSet/>
      <dgm:spPr/>
      <dgm:t>
        <a:bodyPr/>
        <a:lstStyle/>
        <a:p>
          <a:endParaRPr lang="en-US"/>
        </a:p>
      </dgm:t>
    </dgm:pt>
    <dgm:pt modelId="{F35F0042-784C-4130-9688-6DF7E9601813}" type="pres">
      <dgm:prSet presAssocID="{9D6FC8C6-4B8D-475C-BBC7-AB9BFE9AA699}" presName="root" presStyleCnt="0">
        <dgm:presLayoutVars>
          <dgm:dir/>
          <dgm:resizeHandles val="exact"/>
        </dgm:presLayoutVars>
      </dgm:prSet>
      <dgm:spPr/>
    </dgm:pt>
    <dgm:pt modelId="{B28464E1-98A7-47D9-B0A3-3E8F7032907A}" type="pres">
      <dgm:prSet presAssocID="{C1A12EB4-C7F7-48BD-BA46-551B89C2D7AF}" presName="compNode" presStyleCnt="0"/>
      <dgm:spPr/>
    </dgm:pt>
    <dgm:pt modelId="{F2210BF9-8198-4CB6-BB6A-67918BBBE2DC}" type="pres">
      <dgm:prSet presAssocID="{C1A12EB4-C7F7-48BD-BA46-551B89C2D7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474F50CA-61C9-4EC1-A7C0-A4E8B0494D62}" type="pres">
      <dgm:prSet presAssocID="{C1A12EB4-C7F7-48BD-BA46-551B89C2D7AF}" presName="iconSpace" presStyleCnt="0"/>
      <dgm:spPr/>
    </dgm:pt>
    <dgm:pt modelId="{3DA75140-BC9B-46FE-ADBE-5180556AE46B}" type="pres">
      <dgm:prSet presAssocID="{C1A12EB4-C7F7-48BD-BA46-551B89C2D7AF}" presName="parTx" presStyleLbl="revTx" presStyleIdx="0" presStyleCnt="4">
        <dgm:presLayoutVars>
          <dgm:chMax val="0"/>
          <dgm:chPref val="0"/>
        </dgm:presLayoutVars>
      </dgm:prSet>
      <dgm:spPr/>
    </dgm:pt>
    <dgm:pt modelId="{14CDD197-8C76-43F8-840B-906B934A5FE9}" type="pres">
      <dgm:prSet presAssocID="{C1A12EB4-C7F7-48BD-BA46-551B89C2D7AF}" presName="txSpace" presStyleCnt="0"/>
      <dgm:spPr/>
    </dgm:pt>
    <dgm:pt modelId="{6279858D-B491-40CE-85F7-8C82321489A0}" type="pres">
      <dgm:prSet presAssocID="{C1A12EB4-C7F7-48BD-BA46-551B89C2D7AF}" presName="desTx" presStyleLbl="revTx" presStyleIdx="1" presStyleCnt="4">
        <dgm:presLayoutVars/>
      </dgm:prSet>
      <dgm:spPr/>
    </dgm:pt>
    <dgm:pt modelId="{AF461A4B-AC3E-41B5-A12F-65880078993F}" type="pres">
      <dgm:prSet presAssocID="{3B454443-B487-4419-A8C2-02DF0E4B32EA}" presName="sibTrans" presStyleCnt="0"/>
      <dgm:spPr/>
    </dgm:pt>
    <dgm:pt modelId="{414EF225-D5E7-432C-A20C-B1383C18A9C6}" type="pres">
      <dgm:prSet presAssocID="{5F2AEC55-EDC0-41B6-BE53-86A7AAF3DE12}" presName="compNode" presStyleCnt="0"/>
      <dgm:spPr/>
    </dgm:pt>
    <dgm:pt modelId="{D46798AA-C752-4671-BC57-2F615700F61B}" type="pres">
      <dgm:prSet presAssocID="{5F2AEC55-EDC0-41B6-BE53-86A7AAF3DE1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B5DB9108-D246-42EB-8D69-2F5D672E8254}" type="pres">
      <dgm:prSet presAssocID="{5F2AEC55-EDC0-41B6-BE53-86A7AAF3DE12}" presName="iconSpace" presStyleCnt="0"/>
      <dgm:spPr/>
    </dgm:pt>
    <dgm:pt modelId="{AE58259C-739F-4899-998B-38F3FD6AC4CF}" type="pres">
      <dgm:prSet presAssocID="{5F2AEC55-EDC0-41B6-BE53-86A7AAF3DE12}" presName="parTx" presStyleLbl="revTx" presStyleIdx="2" presStyleCnt="4">
        <dgm:presLayoutVars>
          <dgm:chMax val="0"/>
          <dgm:chPref val="0"/>
        </dgm:presLayoutVars>
      </dgm:prSet>
      <dgm:spPr/>
    </dgm:pt>
    <dgm:pt modelId="{8274195D-B85A-4031-B0BA-469F4E366058}" type="pres">
      <dgm:prSet presAssocID="{5F2AEC55-EDC0-41B6-BE53-86A7AAF3DE12}" presName="txSpace" presStyleCnt="0"/>
      <dgm:spPr/>
    </dgm:pt>
    <dgm:pt modelId="{B0DE3DE7-FE11-45A1-B0AD-8F97679E573D}" type="pres">
      <dgm:prSet presAssocID="{5F2AEC55-EDC0-41B6-BE53-86A7AAF3DE12}" presName="desTx" presStyleLbl="revTx" presStyleIdx="3" presStyleCnt="4">
        <dgm:presLayoutVars/>
      </dgm:prSet>
      <dgm:spPr/>
    </dgm:pt>
  </dgm:ptLst>
  <dgm:cxnLst>
    <dgm:cxn modelId="{11DD7F5C-B0E7-41B5-A92E-0FB47A155F07}" srcId="{C1A12EB4-C7F7-48BD-BA46-551B89C2D7AF}" destId="{DD819D1F-11BF-4A71-BB74-7C5053A5A462}" srcOrd="0" destOrd="0" parTransId="{D98E413E-ECEB-4525-A37C-D95D9AAEDB28}" sibTransId="{F2A90B88-467E-433A-9083-92DDE5DE5A45}"/>
    <dgm:cxn modelId="{207C0A94-220D-4390-9437-CF9D1D06808D}" type="presOf" srcId="{C1A12EB4-C7F7-48BD-BA46-551B89C2D7AF}" destId="{3DA75140-BC9B-46FE-ADBE-5180556AE46B}" srcOrd="0" destOrd="0" presId="urn:microsoft.com/office/officeart/2018/5/layout/CenteredIconLabelDescriptionList"/>
    <dgm:cxn modelId="{245B0696-4B22-4C87-A0F0-DC4C7880A0C5}" type="presOf" srcId="{9D6FC8C6-4B8D-475C-BBC7-AB9BFE9AA699}" destId="{F35F0042-784C-4130-9688-6DF7E9601813}" srcOrd="0" destOrd="0" presId="urn:microsoft.com/office/officeart/2018/5/layout/CenteredIconLabelDescriptionList"/>
    <dgm:cxn modelId="{3B0B249D-DE69-4882-B25D-260586C5A2CD}" type="presOf" srcId="{DD819D1F-11BF-4A71-BB74-7C5053A5A462}" destId="{6279858D-B491-40CE-85F7-8C82321489A0}" srcOrd="0" destOrd="0" presId="urn:microsoft.com/office/officeart/2018/5/layout/CenteredIconLabelDescriptionList"/>
    <dgm:cxn modelId="{C01238AE-3390-4479-9967-6595B4CBFE91}" srcId="{5F2AEC55-EDC0-41B6-BE53-86A7AAF3DE12}" destId="{1981EA0E-6800-4290-A420-4ACA54A4BB0C}" srcOrd="0" destOrd="0" parTransId="{3CE133BD-01D5-484B-9FA5-5680AB86D8E0}" sibTransId="{FFB02478-C404-4EA2-B3DA-0957DFB0A605}"/>
    <dgm:cxn modelId="{0EEA16C2-2509-4E51-82DA-2A0C8D0FFDDE}" srcId="{9D6FC8C6-4B8D-475C-BBC7-AB9BFE9AA699}" destId="{C1A12EB4-C7F7-48BD-BA46-551B89C2D7AF}" srcOrd="0" destOrd="0" parTransId="{6F5E3B57-0898-4307-87C9-9F2EC88E300A}" sibTransId="{3B454443-B487-4419-A8C2-02DF0E4B32EA}"/>
    <dgm:cxn modelId="{B9613AE4-1196-4AE5-B07E-306285432DFB}" type="presOf" srcId="{1981EA0E-6800-4290-A420-4ACA54A4BB0C}" destId="{B0DE3DE7-FE11-45A1-B0AD-8F97679E573D}" srcOrd="0" destOrd="0" presId="urn:microsoft.com/office/officeart/2018/5/layout/CenteredIconLabelDescriptionList"/>
    <dgm:cxn modelId="{E84FD9EC-5114-4D75-8D11-EB7EF8FBC876}" type="presOf" srcId="{5F2AEC55-EDC0-41B6-BE53-86A7AAF3DE12}" destId="{AE58259C-739F-4899-998B-38F3FD6AC4CF}" srcOrd="0" destOrd="0" presId="urn:microsoft.com/office/officeart/2018/5/layout/CenteredIconLabelDescriptionList"/>
    <dgm:cxn modelId="{201467FD-AC19-4BEE-A52A-8685A1D1DD89}" srcId="{9D6FC8C6-4B8D-475C-BBC7-AB9BFE9AA699}" destId="{5F2AEC55-EDC0-41B6-BE53-86A7AAF3DE12}" srcOrd="1" destOrd="0" parTransId="{F25A6B6A-2776-4830-9CDF-BD931CB52FD9}" sibTransId="{877F37D8-EB8A-4CFB-B222-F36E04C793B8}"/>
    <dgm:cxn modelId="{B7BD0F34-09F6-4FA6-9096-A2FE1ACD30AB}" type="presParOf" srcId="{F35F0042-784C-4130-9688-6DF7E9601813}" destId="{B28464E1-98A7-47D9-B0A3-3E8F7032907A}" srcOrd="0" destOrd="0" presId="urn:microsoft.com/office/officeart/2018/5/layout/CenteredIconLabelDescriptionList"/>
    <dgm:cxn modelId="{022C04F1-23AC-4212-BAE2-DDF4E16F1B08}" type="presParOf" srcId="{B28464E1-98A7-47D9-B0A3-3E8F7032907A}" destId="{F2210BF9-8198-4CB6-BB6A-67918BBBE2DC}" srcOrd="0" destOrd="0" presId="urn:microsoft.com/office/officeart/2018/5/layout/CenteredIconLabelDescriptionList"/>
    <dgm:cxn modelId="{51504A29-CB7E-456E-9500-25941E16F651}" type="presParOf" srcId="{B28464E1-98A7-47D9-B0A3-3E8F7032907A}" destId="{474F50CA-61C9-4EC1-A7C0-A4E8B0494D62}" srcOrd="1" destOrd="0" presId="urn:microsoft.com/office/officeart/2018/5/layout/CenteredIconLabelDescriptionList"/>
    <dgm:cxn modelId="{131F0DF6-C772-442A-9AA8-4C1FF15B2334}" type="presParOf" srcId="{B28464E1-98A7-47D9-B0A3-3E8F7032907A}" destId="{3DA75140-BC9B-46FE-ADBE-5180556AE46B}" srcOrd="2" destOrd="0" presId="urn:microsoft.com/office/officeart/2018/5/layout/CenteredIconLabelDescriptionList"/>
    <dgm:cxn modelId="{7B852AE2-CABD-4B1A-981F-1E9DCFEB7ED8}" type="presParOf" srcId="{B28464E1-98A7-47D9-B0A3-3E8F7032907A}" destId="{14CDD197-8C76-43F8-840B-906B934A5FE9}" srcOrd="3" destOrd="0" presId="urn:microsoft.com/office/officeart/2018/5/layout/CenteredIconLabelDescriptionList"/>
    <dgm:cxn modelId="{3922C6D2-AB38-4CD1-8A35-F5F4607DF45C}" type="presParOf" srcId="{B28464E1-98A7-47D9-B0A3-3E8F7032907A}" destId="{6279858D-B491-40CE-85F7-8C82321489A0}" srcOrd="4" destOrd="0" presId="urn:microsoft.com/office/officeart/2018/5/layout/CenteredIconLabelDescriptionList"/>
    <dgm:cxn modelId="{FF98051C-0DFA-4948-A312-811E24FC8854}" type="presParOf" srcId="{F35F0042-784C-4130-9688-6DF7E9601813}" destId="{AF461A4B-AC3E-41B5-A12F-65880078993F}" srcOrd="1" destOrd="0" presId="urn:microsoft.com/office/officeart/2018/5/layout/CenteredIconLabelDescriptionList"/>
    <dgm:cxn modelId="{4F3D6023-06E5-4256-841D-AE1B1E353086}" type="presParOf" srcId="{F35F0042-784C-4130-9688-6DF7E9601813}" destId="{414EF225-D5E7-432C-A20C-B1383C18A9C6}" srcOrd="2" destOrd="0" presId="urn:microsoft.com/office/officeart/2018/5/layout/CenteredIconLabelDescriptionList"/>
    <dgm:cxn modelId="{78A74917-33F9-4B6A-B8E7-6C67D0FC016A}" type="presParOf" srcId="{414EF225-D5E7-432C-A20C-B1383C18A9C6}" destId="{D46798AA-C752-4671-BC57-2F615700F61B}" srcOrd="0" destOrd="0" presId="urn:microsoft.com/office/officeart/2018/5/layout/CenteredIconLabelDescriptionList"/>
    <dgm:cxn modelId="{00F7704C-056C-4CB2-A6A6-E9271FFAF8E9}" type="presParOf" srcId="{414EF225-D5E7-432C-A20C-B1383C18A9C6}" destId="{B5DB9108-D246-42EB-8D69-2F5D672E8254}" srcOrd="1" destOrd="0" presId="urn:microsoft.com/office/officeart/2018/5/layout/CenteredIconLabelDescriptionList"/>
    <dgm:cxn modelId="{BEB9725E-66D2-4966-884C-692C7A47A434}" type="presParOf" srcId="{414EF225-D5E7-432C-A20C-B1383C18A9C6}" destId="{AE58259C-739F-4899-998B-38F3FD6AC4CF}" srcOrd="2" destOrd="0" presId="urn:microsoft.com/office/officeart/2018/5/layout/CenteredIconLabelDescriptionList"/>
    <dgm:cxn modelId="{DBB2289B-4356-46A2-8FF0-B3DB35434323}" type="presParOf" srcId="{414EF225-D5E7-432C-A20C-B1383C18A9C6}" destId="{8274195D-B85A-4031-B0BA-469F4E366058}" srcOrd="3" destOrd="0" presId="urn:microsoft.com/office/officeart/2018/5/layout/CenteredIconLabelDescriptionList"/>
    <dgm:cxn modelId="{C3B4BDF2-F16D-43D2-BE19-5530730B004B}" type="presParOf" srcId="{414EF225-D5E7-432C-A20C-B1383C18A9C6}" destId="{B0DE3DE7-FE11-45A1-B0AD-8F97679E57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798F06-A046-439E-8FE5-00776592A5D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0A81B1-D04C-4CE4-A00C-F24EF0925206}">
      <dgm:prSet/>
      <dgm:spPr/>
      <dgm:t>
        <a:bodyPr/>
        <a:lstStyle/>
        <a:p>
          <a:r>
            <a:rPr lang="en-CA"/>
            <a:t>Person Schemas</a:t>
          </a:r>
          <a:endParaRPr lang="en-US"/>
        </a:p>
      </dgm:t>
    </dgm:pt>
    <dgm:pt modelId="{6B17E0FE-082B-4B05-9F11-7F7383139982}" type="parTrans" cxnId="{A3A784C5-995B-4D96-A24A-7DE85DB6BD47}">
      <dgm:prSet/>
      <dgm:spPr/>
      <dgm:t>
        <a:bodyPr/>
        <a:lstStyle/>
        <a:p>
          <a:endParaRPr lang="en-US"/>
        </a:p>
      </dgm:t>
    </dgm:pt>
    <dgm:pt modelId="{8713C29F-CF55-4429-9BC0-C69C1DA77BFE}" type="sibTrans" cxnId="{A3A784C5-995B-4D96-A24A-7DE85DB6BD47}">
      <dgm:prSet/>
      <dgm:spPr/>
      <dgm:t>
        <a:bodyPr/>
        <a:lstStyle/>
        <a:p>
          <a:endParaRPr lang="en-US"/>
        </a:p>
      </dgm:t>
    </dgm:pt>
    <dgm:pt modelId="{3C62E534-68D6-460B-B7CA-C1654D17A117}">
      <dgm:prSet/>
      <dgm:spPr/>
      <dgm:t>
        <a:bodyPr/>
        <a:lstStyle/>
        <a:p>
          <a:r>
            <a:rPr lang="en-CA"/>
            <a:t>Self-Schemas</a:t>
          </a:r>
          <a:endParaRPr lang="en-US"/>
        </a:p>
      </dgm:t>
    </dgm:pt>
    <dgm:pt modelId="{35A408FB-1709-4B53-B690-FDEA45A33A5D}" type="parTrans" cxnId="{A1C2F703-60A9-4CF5-AEE7-FC311C23F4EE}">
      <dgm:prSet/>
      <dgm:spPr/>
      <dgm:t>
        <a:bodyPr/>
        <a:lstStyle/>
        <a:p>
          <a:endParaRPr lang="en-US"/>
        </a:p>
      </dgm:t>
    </dgm:pt>
    <dgm:pt modelId="{EAB424D2-C138-4D64-B5FF-F80F06F88582}" type="sibTrans" cxnId="{A1C2F703-60A9-4CF5-AEE7-FC311C23F4EE}">
      <dgm:prSet/>
      <dgm:spPr/>
      <dgm:t>
        <a:bodyPr/>
        <a:lstStyle/>
        <a:p>
          <a:endParaRPr lang="en-US"/>
        </a:p>
      </dgm:t>
    </dgm:pt>
    <dgm:pt modelId="{3FF7C6D0-672B-4738-ACB8-B60035BCA149}">
      <dgm:prSet/>
      <dgm:spPr/>
      <dgm:t>
        <a:bodyPr/>
        <a:lstStyle/>
        <a:p>
          <a:r>
            <a:rPr lang="en-CA"/>
            <a:t>Group Schemas</a:t>
          </a:r>
          <a:endParaRPr lang="en-US"/>
        </a:p>
      </dgm:t>
    </dgm:pt>
    <dgm:pt modelId="{731F24CA-A251-41D1-BD72-BF9F85B16579}" type="parTrans" cxnId="{3BC837B6-6D73-4561-9842-9D9466E65104}">
      <dgm:prSet/>
      <dgm:spPr/>
      <dgm:t>
        <a:bodyPr/>
        <a:lstStyle/>
        <a:p>
          <a:endParaRPr lang="en-US"/>
        </a:p>
      </dgm:t>
    </dgm:pt>
    <dgm:pt modelId="{B3FB36CA-AB14-45DC-A895-45DA02245630}" type="sibTrans" cxnId="{3BC837B6-6D73-4561-9842-9D9466E65104}">
      <dgm:prSet/>
      <dgm:spPr/>
      <dgm:t>
        <a:bodyPr/>
        <a:lstStyle/>
        <a:p>
          <a:endParaRPr lang="en-US"/>
        </a:p>
      </dgm:t>
    </dgm:pt>
    <dgm:pt modelId="{5E9319DC-61A6-43BD-AC2B-D8268B2B5EA2}">
      <dgm:prSet/>
      <dgm:spPr/>
      <dgm:t>
        <a:bodyPr/>
        <a:lstStyle/>
        <a:p>
          <a:r>
            <a:rPr lang="en-CA"/>
            <a:t>‘Stereotypes’</a:t>
          </a:r>
          <a:endParaRPr lang="en-US"/>
        </a:p>
      </dgm:t>
    </dgm:pt>
    <dgm:pt modelId="{99F1C19C-3BBB-4A95-985C-0FE4C9F74398}" type="parTrans" cxnId="{35A4FB31-1E36-4553-9D72-19B2D647A82A}">
      <dgm:prSet/>
      <dgm:spPr/>
      <dgm:t>
        <a:bodyPr/>
        <a:lstStyle/>
        <a:p>
          <a:endParaRPr lang="en-US"/>
        </a:p>
      </dgm:t>
    </dgm:pt>
    <dgm:pt modelId="{0D2452AE-BD2F-4F74-B66C-BED1835D489C}" type="sibTrans" cxnId="{35A4FB31-1E36-4553-9D72-19B2D647A82A}">
      <dgm:prSet/>
      <dgm:spPr/>
      <dgm:t>
        <a:bodyPr/>
        <a:lstStyle/>
        <a:p>
          <a:endParaRPr lang="en-US"/>
        </a:p>
      </dgm:t>
    </dgm:pt>
    <dgm:pt modelId="{91DC509A-500E-4B60-ACAE-59680BB96311}">
      <dgm:prSet/>
      <dgm:spPr/>
      <dgm:t>
        <a:bodyPr/>
        <a:lstStyle/>
        <a:p>
          <a:r>
            <a:rPr lang="en-CA"/>
            <a:t>Role Schemas</a:t>
          </a:r>
          <a:endParaRPr lang="en-US"/>
        </a:p>
      </dgm:t>
    </dgm:pt>
    <dgm:pt modelId="{6348825F-CB5A-482C-80BA-9EEBCCEB5F83}" type="parTrans" cxnId="{FEDD5183-1936-4F91-BA51-B79E2C9F7C23}">
      <dgm:prSet/>
      <dgm:spPr/>
      <dgm:t>
        <a:bodyPr/>
        <a:lstStyle/>
        <a:p>
          <a:endParaRPr lang="en-US"/>
        </a:p>
      </dgm:t>
    </dgm:pt>
    <dgm:pt modelId="{B1106526-9CC4-4261-A948-20A9BCADCCA7}" type="sibTrans" cxnId="{FEDD5183-1936-4F91-BA51-B79E2C9F7C23}">
      <dgm:prSet/>
      <dgm:spPr/>
      <dgm:t>
        <a:bodyPr/>
        <a:lstStyle/>
        <a:p>
          <a:endParaRPr lang="en-US"/>
        </a:p>
      </dgm:t>
    </dgm:pt>
    <dgm:pt modelId="{C8E2C57F-7FAE-44D5-A356-5BC7B882BDE2}">
      <dgm:prSet/>
      <dgm:spPr/>
      <dgm:t>
        <a:bodyPr/>
        <a:lstStyle/>
        <a:p>
          <a:r>
            <a:rPr lang="en-CA"/>
            <a:t>Event Schemas</a:t>
          </a:r>
          <a:endParaRPr lang="en-US"/>
        </a:p>
      </dgm:t>
    </dgm:pt>
    <dgm:pt modelId="{FC5B6732-434E-4E6F-A096-B98ADB2F9D12}" type="parTrans" cxnId="{33790955-AC65-4C9B-8807-78F0C56D9233}">
      <dgm:prSet/>
      <dgm:spPr/>
      <dgm:t>
        <a:bodyPr/>
        <a:lstStyle/>
        <a:p>
          <a:endParaRPr lang="en-US"/>
        </a:p>
      </dgm:t>
    </dgm:pt>
    <dgm:pt modelId="{0C0752E1-3E3B-4AA3-B2CA-143C54BBCBAE}" type="sibTrans" cxnId="{33790955-AC65-4C9B-8807-78F0C56D9233}">
      <dgm:prSet/>
      <dgm:spPr/>
      <dgm:t>
        <a:bodyPr/>
        <a:lstStyle/>
        <a:p>
          <a:endParaRPr lang="en-US"/>
        </a:p>
      </dgm:t>
    </dgm:pt>
    <dgm:pt modelId="{35F5DE3E-6AE7-47C4-BDDE-B3D0E58A1745}">
      <dgm:prSet/>
      <dgm:spPr/>
      <dgm:t>
        <a:bodyPr/>
        <a:lstStyle/>
        <a:p>
          <a:r>
            <a:rPr lang="en-CA"/>
            <a:t>‘Scripts</a:t>
          </a:r>
          <a:endParaRPr lang="en-US"/>
        </a:p>
      </dgm:t>
    </dgm:pt>
    <dgm:pt modelId="{3317856E-F6C7-492C-A14E-C9F437BC2A89}" type="parTrans" cxnId="{BD6BBD5E-7716-4560-AD3F-C103C514EB71}">
      <dgm:prSet/>
      <dgm:spPr/>
      <dgm:t>
        <a:bodyPr/>
        <a:lstStyle/>
        <a:p>
          <a:endParaRPr lang="en-US"/>
        </a:p>
      </dgm:t>
    </dgm:pt>
    <dgm:pt modelId="{FE4AF3AB-E8AD-4534-873C-0DD4736A99C2}" type="sibTrans" cxnId="{BD6BBD5E-7716-4560-AD3F-C103C514EB71}">
      <dgm:prSet/>
      <dgm:spPr/>
      <dgm:t>
        <a:bodyPr/>
        <a:lstStyle/>
        <a:p>
          <a:endParaRPr lang="en-US"/>
        </a:p>
      </dgm:t>
    </dgm:pt>
    <dgm:pt modelId="{9466590F-6B02-424B-AD3B-8DEA8B9C9A5C}" type="pres">
      <dgm:prSet presAssocID="{0B798F06-A046-439E-8FE5-00776592A5DA}" presName="linear" presStyleCnt="0">
        <dgm:presLayoutVars>
          <dgm:animLvl val="lvl"/>
          <dgm:resizeHandles val="exact"/>
        </dgm:presLayoutVars>
      </dgm:prSet>
      <dgm:spPr/>
    </dgm:pt>
    <dgm:pt modelId="{48C37E35-C15B-4D61-8AC5-B12823F7E511}" type="pres">
      <dgm:prSet presAssocID="{9B0A81B1-D04C-4CE4-A00C-F24EF09252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054759A-B0B5-41E0-9A2E-C454D6425D73}" type="pres">
      <dgm:prSet presAssocID="{8713C29F-CF55-4429-9BC0-C69C1DA77BFE}" presName="spacer" presStyleCnt="0"/>
      <dgm:spPr/>
    </dgm:pt>
    <dgm:pt modelId="{E0C0B17E-A57F-410A-AAFC-19465FA4E756}" type="pres">
      <dgm:prSet presAssocID="{3C62E534-68D6-460B-B7CA-C1654D17A1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72B41AB-E949-4A4E-8E6A-09FCD03B7746}" type="pres">
      <dgm:prSet presAssocID="{EAB424D2-C138-4D64-B5FF-F80F06F88582}" presName="spacer" presStyleCnt="0"/>
      <dgm:spPr/>
    </dgm:pt>
    <dgm:pt modelId="{FB92268D-E69A-46D3-B3FE-50A94BEF9B1B}" type="pres">
      <dgm:prSet presAssocID="{3FF7C6D0-672B-4738-ACB8-B60035BCA1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F42A76-076A-48D3-84C8-12BE5C4EB852}" type="pres">
      <dgm:prSet presAssocID="{3FF7C6D0-672B-4738-ACB8-B60035BCA149}" presName="childText" presStyleLbl="revTx" presStyleIdx="0" presStyleCnt="2">
        <dgm:presLayoutVars>
          <dgm:bulletEnabled val="1"/>
        </dgm:presLayoutVars>
      </dgm:prSet>
      <dgm:spPr/>
    </dgm:pt>
    <dgm:pt modelId="{64F5A8BA-F9A5-4A78-A8D0-B48B745CEFC8}" type="pres">
      <dgm:prSet presAssocID="{91DC509A-500E-4B60-ACAE-59680BB963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1A2CF1-FD83-47B2-A77B-D6F4938F125A}" type="pres">
      <dgm:prSet presAssocID="{B1106526-9CC4-4261-A948-20A9BCADCCA7}" presName="spacer" presStyleCnt="0"/>
      <dgm:spPr/>
    </dgm:pt>
    <dgm:pt modelId="{CE0C5AC7-3BD2-4B83-914A-64300AD694A2}" type="pres">
      <dgm:prSet presAssocID="{C8E2C57F-7FAE-44D5-A356-5BC7B882BDE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57AE77E-2EC5-427F-BC1D-E10CA2E5B9EE}" type="pres">
      <dgm:prSet presAssocID="{C8E2C57F-7FAE-44D5-A356-5BC7B882BDE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1C2F703-60A9-4CF5-AEE7-FC311C23F4EE}" srcId="{0B798F06-A046-439E-8FE5-00776592A5DA}" destId="{3C62E534-68D6-460B-B7CA-C1654D17A117}" srcOrd="1" destOrd="0" parTransId="{35A408FB-1709-4B53-B690-FDEA45A33A5D}" sibTransId="{EAB424D2-C138-4D64-B5FF-F80F06F88582}"/>
    <dgm:cxn modelId="{35A4FB31-1E36-4553-9D72-19B2D647A82A}" srcId="{3FF7C6D0-672B-4738-ACB8-B60035BCA149}" destId="{5E9319DC-61A6-43BD-AC2B-D8268B2B5EA2}" srcOrd="0" destOrd="0" parTransId="{99F1C19C-3BBB-4A95-985C-0FE4C9F74398}" sibTransId="{0D2452AE-BD2F-4F74-B66C-BED1835D489C}"/>
    <dgm:cxn modelId="{B4C66F3F-63B1-45AF-A28D-7D68DC2993C6}" type="presOf" srcId="{91DC509A-500E-4B60-ACAE-59680BB96311}" destId="{64F5A8BA-F9A5-4A78-A8D0-B48B745CEFC8}" srcOrd="0" destOrd="0" presId="urn:microsoft.com/office/officeart/2005/8/layout/vList2"/>
    <dgm:cxn modelId="{B038405D-2933-431F-8AD7-52C8236571A3}" type="presOf" srcId="{5E9319DC-61A6-43BD-AC2B-D8268B2B5EA2}" destId="{58F42A76-076A-48D3-84C8-12BE5C4EB852}" srcOrd="0" destOrd="0" presId="urn:microsoft.com/office/officeart/2005/8/layout/vList2"/>
    <dgm:cxn modelId="{BD6BBD5E-7716-4560-AD3F-C103C514EB71}" srcId="{C8E2C57F-7FAE-44D5-A356-5BC7B882BDE2}" destId="{35F5DE3E-6AE7-47C4-BDDE-B3D0E58A1745}" srcOrd="0" destOrd="0" parTransId="{3317856E-F6C7-492C-A14E-C9F437BC2A89}" sibTransId="{FE4AF3AB-E8AD-4534-873C-0DD4736A99C2}"/>
    <dgm:cxn modelId="{00284A69-CD56-4A0E-8795-6D320C4973D2}" type="presOf" srcId="{3FF7C6D0-672B-4738-ACB8-B60035BCA149}" destId="{FB92268D-E69A-46D3-B3FE-50A94BEF9B1B}" srcOrd="0" destOrd="0" presId="urn:microsoft.com/office/officeart/2005/8/layout/vList2"/>
    <dgm:cxn modelId="{12B25D4A-86A9-427D-9003-598A0249683C}" type="presOf" srcId="{9B0A81B1-D04C-4CE4-A00C-F24EF0925206}" destId="{48C37E35-C15B-4D61-8AC5-B12823F7E511}" srcOrd="0" destOrd="0" presId="urn:microsoft.com/office/officeart/2005/8/layout/vList2"/>
    <dgm:cxn modelId="{33790955-AC65-4C9B-8807-78F0C56D9233}" srcId="{0B798F06-A046-439E-8FE5-00776592A5DA}" destId="{C8E2C57F-7FAE-44D5-A356-5BC7B882BDE2}" srcOrd="4" destOrd="0" parTransId="{FC5B6732-434E-4E6F-A096-B98ADB2F9D12}" sibTransId="{0C0752E1-3E3B-4AA3-B2CA-143C54BBCBAE}"/>
    <dgm:cxn modelId="{1521D456-576C-4346-ADA0-C4111C84C911}" type="presOf" srcId="{3C62E534-68D6-460B-B7CA-C1654D17A117}" destId="{E0C0B17E-A57F-410A-AAFC-19465FA4E756}" srcOrd="0" destOrd="0" presId="urn:microsoft.com/office/officeart/2005/8/layout/vList2"/>
    <dgm:cxn modelId="{04F51058-5EAE-4326-8921-5FDB7E0786C6}" type="presOf" srcId="{35F5DE3E-6AE7-47C4-BDDE-B3D0E58A1745}" destId="{D57AE77E-2EC5-427F-BC1D-E10CA2E5B9EE}" srcOrd="0" destOrd="0" presId="urn:microsoft.com/office/officeart/2005/8/layout/vList2"/>
    <dgm:cxn modelId="{FEDD5183-1936-4F91-BA51-B79E2C9F7C23}" srcId="{0B798F06-A046-439E-8FE5-00776592A5DA}" destId="{91DC509A-500E-4B60-ACAE-59680BB96311}" srcOrd="3" destOrd="0" parTransId="{6348825F-CB5A-482C-80BA-9EEBCCEB5F83}" sibTransId="{B1106526-9CC4-4261-A948-20A9BCADCCA7}"/>
    <dgm:cxn modelId="{94B3368A-E67F-46E5-A167-FF39177911FB}" type="presOf" srcId="{0B798F06-A046-439E-8FE5-00776592A5DA}" destId="{9466590F-6B02-424B-AD3B-8DEA8B9C9A5C}" srcOrd="0" destOrd="0" presId="urn:microsoft.com/office/officeart/2005/8/layout/vList2"/>
    <dgm:cxn modelId="{71498396-5CD3-4A0D-BF76-2BC7C99348E4}" type="presOf" srcId="{C8E2C57F-7FAE-44D5-A356-5BC7B882BDE2}" destId="{CE0C5AC7-3BD2-4B83-914A-64300AD694A2}" srcOrd="0" destOrd="0" presId="urn:microsoft.com/office/officeart/2005/8/layout/vList2"/>
    <dgm:cxn modelId="{3BC837B6-6D73-4561-9842-9D9466E65104}" srcId="{0B798F06-A046-439E-8FE5-00776592A5DA}" destId="{3FF7C6D0-672B-4738-ACB8-B60035BCA149}" srcOrd="2" destOrd="0" parTransId="{731F24CA-A251-41D1-BD72-BF9F85B16579}" sibTransId="{B3FB36CA-AB14-45DC-A895-45DA02245630}"/>
    <dgm:cxn modelId="{A3A784C5-995B-4D96-A24A-7DE85DB6BD47}" srcId="{0B798F06-A046-439E-8FE5-00776592A5DA}" destId="{9B0A81B1-D04C-4CE4-A00C-F24EF0925206}" srcOrd="0" destOrd="0" parTransId="{6B17E0FE-082B-4B05-9F11-7F7383139982}" sibTransId="{8713C29F-CF55-4429-9BC0-C69C1DA77BFE}"/>
    <dgm:cxn modelId="{CAA2DAC7-0F5F-4CAF-87AA-6C79D0294D3C}" type="presParOf" srcId="{9466590F-6B02-424B-AD3B-8DEA8B9C9A5C}" destId="{48C37E35-C15B-4D61-8AC5-B12823F7E511}" srcOrd="0" destOrd="0" presId="urn:microsoft.com/office/officeart/2005/8/layout/vList2"/>
    <dgm:cxn modelId="{977059BD-1D88-48F7-88C8-320A6C7FBC4B}" type="presParOf" srcId="{9466590F-6B02-424B-AD3B-8DEA8B9C9A5C}" destId="{3054759A-B0B5-41E0-9A2E-C454D6425D73}" srcOrd="1" destOrd="0" presId="urn:microsoft.com/office/officeart/2005/8/layout/vList2"/>
    <dgm:cxn modelId="{86C28998-724C-438E-B8E3-F574C2368BD8}" type="presParOf" srcId="{9466590F-6B02-424B-AD3B-8DEA8B9C9A5C}" destId="{E0C0B17E-A57F-410A-AAFC-19465FA4E756}" srcOrd="2" destOrd="0" presId="urn:microsoft.com/office/officeart/2005/8/layout/vList2"/>
    <dgm:cxn modelId="{DFFC1E19-54DF-4E7B-82C3-F94FC552777C}" type="presParOf" srcId="{9466590F-6B02-424B-AD3B-8DEA8B9C9A5C}" destId="{E72B41AB-E949-4A4E-8E6A-09FCD03B7746}" srcOrd="3" destOrd="0" presId="urn:microsoft.com/office/officeart/2005/8/layout/vList2"/>
    <dgm:cxn modelId="{DE994277-C772-4472-AE22-55BAE1E83428}" type="presParOf" srcId="{9466590F-6B02-424B-AD3B-8DEA8B9C9A5C}" destId="{FB92268D-E69A-46D3-B3FE-50A94BEF9B1B}" srcOrd="4" destOrd="0" presId="urn:microsoft.com/office/officeart/2005/8/layout/vList2"/>
    <dgm:cxn modelId="{5FC1AC83-53DC-4E5B-9CDB-4E93D74470BA}" type="presParOf" srcId="{9466590F-6B02-424B-AD3B-8DEA8B9C9A5C}" destId="{58F42A76-076A-48D3-84C8-12BE5C4EB852}" srcOrd="5" destOrd="0" presId="urn:microsoft.com/office/officeart/2005/8/layout/vList2"/>
    <dgm:cxn modelId="{A9778076-BDBB-4650-BDB2-11EB12F14EB8}" type="presParOf" srcId="{9466590F-6B02-424B-AD3B-8DEA8B9C9A5C}" destId="{64F5A8BA-F9A5-4A78-A8D0-B48B745CEFC8}" srcOrd="6" destOrd="0" presId="urn:microsoft.com/office/officeart/2005/8/layout/vList2"/>
    <dgm:cxn modelId="{7C13D1EF-60C8-45D1-B1F9-0F76413D459E}" type="presParOf" srcId="{9466590F-6B02-424B-AD3B-8DEA8B9C9A5C}" destId="{511A2CF1-FD83-47B2-A77B-D6F4938F125A}" srcOrd="7" destOrd="0" presId="urn:microsoft.com/office/officeart/2005/8/layout/vList2"/>
    <dgm:cxn modelId="{6409052F-5BA9-46B8-B1B6-7DE40BDD6B1B}" type="presParOf" srcId="{9466590F-6B02-424B-AD3B-8DEA8B9C9A5C}" destId="{CE0C5AC7-3BD2-4B83-914A-64300AD694A2}" srcOrd="8" destOrd="0" presId="urn:microsoft.com/office/officeart/2005/8/layout/vList2"/>
    <dgm:cxn modelId="{702282EF-1565-49A0-830D-7CD83E71A1A5}" type="presParOf" srcId="{9466590F-6B02-424B-AD3B-8DEA8B9C9A5C}" destId="{D57AE77E-2EC5-427F-BC1D-E10CA2E5B9E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6505D6-22D6-4233-9403-4B2BF1C3EB5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BDEE6A-D1C3-414F-8351-408E32591DAE}">
      <dgm:prSet/>
      <dgm:spPr/>
      <dgm:t>
        <a:bodyPr/>
        <a:lstStyle/>
        <a:p>
          <a:pPr>
            <a:defRPr b="1"/>
          </a:pPr>
          <a:r>
            <a:rPr lang="en-CA"/>
            <a:t>Help Us to Organize and Understand our Complex World</a:t>
          </a:r>
          <a:endParaRPr lang="en-US"/>
        </a:p>
      </dgm:t>
    </dgm:pt>
    <dgm:pt modelId="{4C652DC2-0D69-4914-9472-E2818D302E55}" type="parTrans" cxnId="{057232AD-D816-46C7-B01A-5BFB6A49FF4C}">
      <dgm:prSet/>
      <dgm:spPr/>
      <dgm:t>
        <a:bodyPr/>
        <a:lstStyle/>
        <a:p>
          <a:endParaRPr lang="en-US"/>
        </a:p>
      </dgm:t>
    </dgm:pt>
    <dgm:pt modelId="{3E0AA505-C8E4-4DFE-996D-10AA78CD9B73}" type="sibTrans" cxnId="{057232AD-D816-46C7-B01A-5BFB6A49FF4C}">
      <dgm:prSet/>
      <dgm:spPr/>
      <dgm:t>
        <a:bodyPr/>
        <a:lstStyle/>
        <a:p>
          <a:endParaRPr lang="en-US"/>
        </a:p>
      </dgm:t>
    </dgm:pt>
    <dgm:pt modelId="{F734A2F2-EEDF-4815-B24B-45C608FCD1AE}">
      <dgm:prSet/>
      <dgm:spPr/>
      <dgm:t>
        <a:bodyPr/>
        <a:lstStyle/>
        <a:p>
          <a:pPr>
            <a:defRPr b="1"/>
          </a:pPr>
          <a:r>
            <a:rPr lang="en-CA"/>
            <a:t>Help us to Focus on What is Important</a:t>
          </a:r>
          <a:endParaRPr lang="en-US"/>
        </a:p>
      </dgm:t>
    </dgm:pt>
    <dgm:pt modelId="{68D3E616-584B-4071-9E00-8A1A41A99AB8}" type="parTrans" cxnId="{F64456E1-97A6-43BF-AA63-333587A58246}">
      <dgm:prSet/>
      <dgm:spPr/>
      <dgm:t>
        <a:bodyPr/>
        <a:lstStyle/>
        <a:p>
          <a:endParaRPr lang="en-US"/>
        </a:p>
      </dgm:t>
    </dgm:pt>
    <dgm:pt modelId="{DC2BC57A-6C3A-4580-A3A8-1C90291E398D}" type="sibTrans" cxnId="{F64456E1-97A6-43BF-AA63-333587A58246}">
      <dgm:prSet/>
      <dgm:spPr/>
      <dgm:t>
        <a:bodyPr/>
        <a:lstStyle/>
        <a:p>
          <a:endParaRPr lang="en-US"/>
        </a:p>
      </dgm:t>
    </dgm:pt>
    <dgm:pt modelId="{0CD8BCCE-BFD9-4576-A685-DB3FB5AEF5BF}">
      <dgm:prSet/>
      <dgm:spPr/>
      <dgm:t>
        <a:bodyPr/>
        <a:lstStyle/>
        <a:p>
          <a:r>
            <a:rPr lang="en-CA"/>
            <a:t>Help us to recall more salient/relevant facts</a:t>
          </a:r>
          <a:endParaRPr lang="en-US"/>
        </a:p>
      </dgm:t>
    </dgm:pt>
    <dgm:pt modelId="{E9732503-1167-45DA-974A-CF45BBB9F892}" type="parTrans" cxnId="{4F232C36-2BC6-42C1-A98C-235995B95B50}">
      <dgm:prSet/>
      <dgm:spPr/>
      <dgm:t>
        <a:bodyPr/>
        <a:lstStyle/>
        <a:p>
          <a:endParaRPr lang="en-US"/>
        </a:p>
      </dgm:t>
    </dgm:pt>
    <dgm:pt modelId="{6BD8F520-3C2D-4ED6-BEE0-5E50CA309929}" type="sibTrans" cxnId="{4F232C36-2BC6-42C1-A98C-235995B95B50}">
      <dgm:prSet/>
      <dgm:spPr/>
      <dgm:t>
        <a:bodyPr/>
        <a:lstStyle/>
        <a:p>
          <a:endParaRPr lang="en-US"/>
        </a:p>
      </dgm:t>
    </dgm:pt>
    <dgm:pt modelId="{6B336189-F3BE-4515-9A5D-372BB43FA85C}">
      <dgm:prSet/>
      <dgm:spPr/>
      <dgm:t>
        <a:bodyPr/>
        <a:lstStyle/>
        <a:p>
          <a:r>
            <a:rPr lang="en-CA"/>
            <a:t>Help us to process information faster</a:t>
          </a:r>
          <a:endParaRPr lang="en-US"/>
        </a:p>
      </dgm:t>
    </dgm:pt>
    <dgm:pt modelId="{67946B81-0091-4A50-BE26-932C92FECBBA}" type="parTrans" cxnId="{BBFF0B79-B313-4338-BD48-8BDA47E3A06F}">
      <dgm:prSet/>
      <dgm:spPr/>
      <dgm:t>
        <a:bodyPr/>
        <a:lstStyle/>
        <a:p>
          <a:endParaRPr lang="en-US"/>
        </a:p>
      </dgm:t>
    </dgm:pt>
    <dgm:pt modelId="{36EB3688-FA89-4F43-AA34-3111350D9132}" type="sibTrans" cxnId="{BBFF0B79-B313-4338-BD48-8BDA47E3A06F}">
      <dgm:prSet/>
      <dgm:spPr/>
      <dgm:t>
        <a:bodyPr/>
        <a:lstStyle/>
        <a:p>
          <a:endParaRPr lang="en-US"/>
        </a:p>
      </dgm:t>
    </dgm:pt>
    <dgm:pt modelId="{81499EB4-6069-49A2-9DCC-A22B2EF95CB4}">
      <dgm:prSet/>
      <dgm:spPr/>
      <dgm:t>
        <a:bodyPr/>
        <a:lstStyle/>
        <a:p>
          <a:r>
            <a:rPr lang="en-CA"/>
            <a:t>Help to guide our inferences</a:t>
          </a:r>
          <a:endParaRPr lang="en-US"/>
        </a:p>
      </dgm:t>
    </dgm:pt>
    <dgm:pt modelId="{E24713B3-DD36-497B-9A22-8542CCC76B33}" type="parTrans" cxnId="{2A6E40C9-344A-4BA1-8AE8-FDD2BE53991E}">
      <dgm:prSet/>
      <dgm:spPr/>
      <dgm:t>
        <a:bodyPr/>
        <a:lstStyle/>
        <a:p>
          <a:endParaRPr lang="en-US"/>
        </a:p>
      </dgm:t>
    </dgm:pt>
    <dgm:pt modelId="{0C584486-89CB-4488-B832-F4E124BAD5B5}" type="sibTrans" cxnId="{2A6E40C9-344A-4BA1-8AE8-FDD2BE53991E}">
      <dgm:prSet/>
      <dgm:spPr/>
      <dgm:t>
        <a:bodyPr/>
        <a:lstStyle/>
        <a:p>
          <a:endParaRPr lang="en-US"/>
        </a:p>
      </dgm:t>
    </dgm:pt>
    <dgm:pt modelId="{DE1AF93D-C433-4F33-A4B6-0C0803A43795}">
      <dgm:prSet/>
      <dgm:spPr/>
      <dgm:t>
        <a:bodyPr/>
        <a:lstStyle/>
        <a:p>
          <a:r>
            <a:rPr lang="en-CA"/>
            <a:t>Reduce ambiguity</a:t>
          </a:r>
          <a:endParaRPr lang="en-US"/>
        </a:p>
      </dgm:t>
    </dgm:pt>
    <dgm:pt modelId="{9EA6C3FB-8F01-42F4-9150-D273331738F0}" type="parTrans" cxnId="{0DD8175F-B5D7-4CA2-9665-88B73E7BCF99}">
      <dgm:prSet/>
      <dgm:spPr/>
      <dgm:t>
        <a:bodyPr/>
        <a:lstStyle/>
        <a:p>
          <a:endParaRPr lang="en-US"/>
        </a:p>
      </dgm:t>
    </dgm:pt>
    <dgm:pt modelId="{E99A25ED-8E48-409C-B1E6-91EB125330C6}" type="sibTrans" cxnId="{0DD8175F-B5D7-4CA2-9665-88B73E7BCF99}">
      <dgm:prSet/>
      <dgm:spPr/>
      <dgm:t>
        <a:bodyPr/>
        <a:lstStyle/>
        <a:p>
          <a:endParaRPr lang="en-US"/>
        </a:p>
      </dgm:t>
    </dgm:pt>
    <dgm:pt modelId="{B8C5F9F6-E500-4FAB-B147-816832BF6396}" type="pres">
      <dgm:prSet presAssocID="{8C6505D6-22D6-4233-9403-4B2BF1C3EB59}" presName="root" presStyleCnt="0">
        <dgm:presLayoutVars>
          <dgm:dir/>
          <dgm:resizeHandles val="exact"/>
        </dgm:presLayoutVars>
      </dgm:prSet>
      <dgm:spPr/>
    </dgm:pt>
    <dgm:pt modelId="{507028BC-CEFC-4B7F-8BEB-C171014B40DC}" type="pres">
      <dgm:prSet presAssocID="{DBBDEE6A-D1C3-414F-8351-408E32591DAE}" presName="compNode" presStyleCnt="0"/>
      <dgm:spPr/>
    </dgm:pt>
    <dgm:pt modelId="{016A1872-4A65-4D76-A632-A9F069822BD7}" type="pres">
      <dgm:prSet presAssocID="{DBBDEE6A-D1C3-414F-8351-408E32591D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E5602E1-6138-4E5E-A36A-770E993DC00C}" type="pres">
      <dgm:prSet presAssocID="{DBBDEE6A-D1C3-414F-8351-408E32591DAE}" presName="iconSpace" presStyleCnt="0"/>
      <dgm:spPr/>
    </dgm:pt>
    <dgm:pt modelId="{F79DA1BF-3B76-4F58-B3A2-332E5FB0C09A}" type="pres">
      <dgm:prSet presAssocID="{DBBDEE6A-D1C3-414F-8351-408E32591DAE}" presName="parTx" presStyleLbl="revTx" presStyleIdx="0" presStyleCnt="4">
        <dgm:presLayoutVars>
          <dgm:chMax val="0"/>
          <dgm:chPref val="0"/>
        </dgm:presLayoutVars>
      </dgm:prSet>
      <dgm:spPr/>
    </dgm:pt>
    <dgm:pt modelId="{4E5478F8-5202-4CA0-8594-497C0726E037}" type="pres">
      <dgm:prSet presAssocID="{DBBDEE6A-D1C3-414F-8351-408E32591DAE}" presName="txSpace" presStyleCnt="0"/>
      <dgm:spPr/>
    </dgm:pt>
    <dgm:pt modelId="{BDB1A5F0-7ECC-4E23-A42A-2AD916D533AA}" type="pres">
      <dgm:prSet presAssocID="{DBBDEE6A-D1C3-414F-8351-408E32591DAE}" presName="desTx" presStyleLbl="revTx" presStyleIdx="1" presStyleCnt="4">
        <dgm:presLayoutVars/>
      </dgm:prSet>
      <dgm:spPr/>
    </dgm:pt>
    <dgm:pt modelId="{36464CB4-0EB5-472D-9B86-B2096BAD72D3}" type="pres">
      <dgm:prSet presAssocID="{3E0AA505-C8E4-4DFE-996D-10AA78CD9B73}" presName="sibTrans" presStyleCnt="0"/>
      <dgm:spPr/>
    </dgm:pt>
    <dgm:pt modelId="{20C9839E-A78C-4AD6-B72E-BA8FE8AEDC0C}" type="pres">
      <dgm:prSet presAssocID="{F734A2F2-EEDF-4815-B24B-45C608FCD1AE}" presName="compNode" presStyleCnt="0"/>
      <dgm:spPr/>
    </dgm:pt>
    <dgm:pt modelId="{1BC84D56-1015-43A7-9637-251070E18A18}" type="pres">
      <dgm:prSet presAssocID="{F734A2F2-EEDF-4815-B24B-45C608FCD1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2E2A09-A097-4524-A09C-413B7075F603}" type="pres">
      <dgm:prSet presAssocID="{F734A2F2-EEDF-4815-B24B-45C608FCD1AE}" presName="iconSpace" presStyleCnt="0"/>
      <dgm:spPr/>
    </dgm:pt>
    <dgm:pt modelId="{B6C337F2-2CAB-415F-8565-8073FBD782CD}" type="pres">
      <dgm:prSet presAssocID="{F734A2F2-EEDF-4815-B24B-45C608FCD1AE}" presName="parTx" presStyleLbl="revTx" presStyleIdx="2" presStyleCnt="4">
        <dgm:presLayoutVars>
          <dgm:chMax val="0"/>
          <dgm:chPref val="0"/>
        </dgm:presLayoutVars>
      </dgm:prSet>
      <dgm:spPr/>
    </dgm:pt>
    <dgm:pt modelId="{62D1E8F5-96EA-475B-9A93-63E9BFE7D4DD}" type="pres">
      <dgm:prSet presAssocID="{F734A2F2-EEDF-4815-B24B-45C608FCD1AE}" presName="txSpace" presStyleCnt="0"/>
      <dgm:spPr/>
    </dgm:pt>
    <dgm:pt modelId="{D9C33772-9A54-473A-9083-14BC98C32A1B}" type="pres">
      <dgm:prSet presAssocID="{F734A2F2-EEDF-4815-B24B-45C608FCD1AE}" presName="desTx" presStyleLbl="revTx" presStyleIdx="3" presStyleCnt="4">
        <dgm:presLayoutVars/>
      </dgm:prSet>
      <dgm:spPr/>
    </dgm:pt>
  </dgm:ptLst>
  <dgm:cxnLst>
    <dgm:cxn modelId="{6208D705-D664-4711-8D4A-7EFFD78286A3}" type="presOf" srcId="{81499EB4-6069-49A2-9DCC-A22B2EF95CB4}" destId="{D9C33772-9A54-473A-9083-14BC98C32A1B}" srcOrd="0" destOrd="2" presId="urn:microsoft.com/office/officeart/2018/2/layout/IconLabelDescriptionList"/>
    <dgm:cxn modelId="{4F232C36-2BC6-42C1-A98C-235995B95B50}" srcId="{F734A2F2-EEDF-4815-B24B-45C608FCD1AE}" destId="{0CD8BCCE-BFD9-4576-A685-DB3FB5AEF5BF}" srcOrd="0" destOrd="0" parTransId="{E9732503-1167-45DA-974A-CF45BBB9F892}" sibTransId="{6BD8F520-3C2D-4ED6-BEE0-5E50CA309929}"/>
    <dgm:cxn modelId="{0DD8175F-B5D7-4CA2-9665-88B73E7BCF99}" srcId="{F734A2F2-EEDF-4815-B24B-45C608FCD1AE}" destId="{DE1AF93D-C433-4F33-A4B6-0C0803A43795}" srcOrd="3" destOrd="0" parTransId="{9EA6C3FB-8F01-42F4-9150-D273331738F0}" sibTransId="{E99A25ED-8E48-409C-B1E6-91EB125330C6}"/>
    <dgm:cxn modelId="{BBFF0B79-B313-4338-BD48-8BDA47E3A06F}" srcId="{F734A2F2-EEDF-4815-B24B-45C608FCD1AE}" destId="{6B336189-F3BE-4515-9A5D-372BB43FA85C}" srcOrd="1" destOrd="0" parTransId="{67946B81-0091-4A50-BE26-932C92FECBBA}" sibTransId="{36EB3688-FA89-4F43-AA34-3111350D9132}"/>
    <dgm:cxn modelId="{A10ECDAC-8FD8-4542-95F8-2B818A7EAF3C}" type="presOf" srcId="{DBBDEE6A-D1C3-414F-8351-408E32591DAE}" destId="{F79DA1BF-3B76-4F58-B3A2-332E5FB0C09A}" srcOrd="0" destOrd="0" presId="urn:microsoft.com/office/officeart/2018/2/layout/IconLabelDescriptionList"/>
    <dgm:cxn modelId="{057232AD-D816-46C7-B01A-5BFB6A49FF4C}" srcId="{8C6505D6-22D6-4233-9403-4B2BF1C3EB59}" destId="{DBBDEE6A-D1C3-414F-8351-408E32591DAE}" srcOrd="0" destOrd="0" parTransId="{4C652DC2-0D69-4914-9472-E2818D302E55}" sibTransId="{3E0AA505-C8E4-4DFE-996D-10AA78CD9B73}"/>
    <dgm:cxn modelId="{A5F0ADAD-FD9F-4212-8D3B-6C465AC8F00B}" type="presOf" srcId="{8C6505D6-22D6-4233-9403-4B2BF1C3EB59}" destId="{B8C5F9F6-E500-4FAB-B147-816832BF6396}" srcOrd="0" destOrd="0" presId="urn:microsoft.com/office/officeart/2018/2/layout/IconLabelDescriptionList"/>
    <dgm:cxn modelId="{8FB688B9-4051-4304-8E92-33C6363ACB64}" type="presOf" srcId="{DE1AF93D-C433-4F33-A4B6-0C0803A43795}" destId="{D9C33772-9A54-473A-9083-14BC98C32A1B}" srcOrd="0" destOrd="3" presId="urn:microsoft.com/office/officeart/2018/2/layout/IconLabelDescriptionList"/>
    <dgm:cxn modelId="{A15690BE-5A3D-43EF-80A3-FFF404ECC46A}" type="presOf" srcId="{0CD8BCCE-BFD9-4576-A685-DB3FB5AEF5BF}" destId="{D9C33772-9A54-473A-9083-14BC98C32A1B}" srcOrd="0" destOrd="0" presId="urn:microsoft.com/office/officeart/2018/2/layout/IconLabelDescriptionList"/>
    <dgm:cxn modelId="{2A6E40C9-344A-4BA1-8AE8-FDD2BE53991E}" srcId="{F734A2F2-EEDF-4815-B24B-45C608FCD1AE}" destId="{81499EB4-6069-49A2-9DCC-A22B2EF95CB4}" srcOrd="2" destOrd="0" parTransId="{E24713B3-DD36-497B-9A22-8542CCC76B33}" sibTransId="{0C584486-89CB-4488-B832-F4E124BAD5B5}"/>
    <dgm:cxn modelId="{1B194FD3-0ED0-4C90-A002-1D3E7E345C04}" type="presOf" srcId="{F734A2F2-EEDF-4815-B24B-45C608FCD1AE}" destId="{B6C337F2-2CAB-415F-8565-8073FBD782CD}" srcOrd="0" destOrd="0" presId="urn:microsoft.com/office/officeart/2018/2/layout/IconLabelDescriptionList"/>
    <dgm:cxn modelId="{F64456E1-97A6-43BF-AA63-333587A58246}" srcId="{8C6505D6-22D6-4233-9403-4B2BF1C3EB59}" destId="{F734A2F2-EEDF-4815-B24B-45C608FCD1AE}" srcOrd="1" destOrd="0" parTransId="{68D3E616-584B-4071-9E00-8A1A41A99AB8}" sibTransId="{DC2BC57A-6C3A-4580-A3A8-1C90291E398D}"/>
    <dgm:cxn modelId="{069F92EF-37A7-4FF1-9E98-50BBBF7A3D16}" type="presOf" srcId="{6B336189-F3BE-4515-9A5D-372BB43FA85C}" destId="{D9C33772-9A54-473A-9083-14BC98C32A1B}" srcOrd="0" destOrd="1" presId="urn:microsoft.com/office/officeart/2018/2/layout/IconLabelDescriptionList"/>
    <dgm:cxn modelId="{DC0B0E90-FC31-4CAD-8B96-2EE24C420690}" type="presParOf" srcId="{B8C5F9F6-E500-4FAB-B147-816832BF6396}" destId="{507028BC-CEFC-4B7F-8BEB-C171014B40DC}" srcOrd="0" destOrd="0" presId="urn:microsoft.com/office/officeart/2018/2/layout/IconLabelDescriptionList"/>
    <dgm:cxn modelId="{AED02461-924D-40E0-8096-F3D07E9981EA}" type="presParOf" srcId="{507028BC-CEFC-4B7F-8BEB-C171014B40DC}" destId="{016A1872-4A65-4D76-A632-A9F069822BD7}" srcOrd="0" destOrd="0" presId="urn:microsoft.com/office/officeart/2018/2/layout/IconLabelDescriptionList"/>
    <dgm:cxn modelId="{EBDE6CE0-64FD-43CB-B938-E0679C93B1F6}" type="presParOf" srcId="{507028BC-CEFC-4B7F-8BEB-C171014B40DC}" destId="{EE5602E1-6138-4E5E-A36A-770E993DC00C}" srcOrd="1" destOrd="0" presId="urn:microsoft.com/office/officeart/2018/2/layout/IconLabelDescriptionList"/>
    <dgm:cxn modelId="{150A86D1-3DD3-4B1A-B7CF-296DFA2D8B73}" type="presParOf" srcId="{507028BC-CEFC-4B7F-8BEB-C171014B40DC}" destId="{F79DA1BF-3B76-4F58-B3A2-332E5FB0C09A}" srcOrd="2" destOrd="0" presId="urn:microsoft.com/office/officeart/2018/2/layout/IconLabelDescriptionList"/>
    <dgm:cxn modelId="{FFFC1483-63B8-431B-82CE-60EEFF45D3D4}" type="presParOf" srcId="{507028BC-CEFC-4B7F-8BEB-C171014B40DC}" destId="{4E5478F8-5202-4CA0-8594-497C0726E037}" srcOrd="3" destOrd="0" presId="urn:microsoft.com/office/officeart/2018/2/layout/IconLabelDescriptionList"/>
    <dgm:cxn modelId="{631B036A-8206-43E9-AED6-DA537BFA6B8B}" type="presParOf" srcId="{507028BC-CEFC-4B7F-8BEB-C171014B40DC}" destId="{BDB1A5F0-7ECC-4E23-A42A-2AD916D533AA}" srcOrd="4" destOrd="0" presId="urn:microsoft.com/office/officeart/2018/2/layout/IconLabelDescriptionList"/>
    <dgm:cxn modelId="{1223104F-A936-438C-B94C-C36D4F491FAC}" type="presParOf" srcId="{B8C5F9F6-E500-4FAB-B147-816832BF6396}" destId="{36464CB4-0EB5-472D-9B86-B2096BAD72D3}" srcOrd="1" destOrd="0" presId="urn:microsoft.com/office/officeart/2018/2/layout/IconLabelDescriptionList"/>
    <dgm:cxn modelId="{C4510202-413C-4CFF-B831-44836685954E}" type="presParOf" srcId="{B8C5F9F6-E500-4FAB-B147-816832BF6396}" destId="{20C9839E-A78C-4AD6-B72E-BA8FE8AEDC0C}" srcOrd="2" destOrd="0" presId="urn:microsoft.com/office/officeart/2018/2/layout/IconLabelDescriptionList"/>
    <dgm:cxn modelId="{F7D2544F-648C-402F-963C-F19EE67D3265}" type="presParOf" srcId="{20C9839E-A78C-4AD6-B72E-BA8FE8AEDC0C}" destId="{1BC84D56-1015-43A7-9637-251070E18A18}" srcOrd="0" destOrd="0" presId="urn:microsoft.com/office/officeart/2018/2/layout/IconLabelDescriptionList"/>
    <dgm:cxn modelId="{860FEEC9-A09B-4F60-A68F-D371A9F8921E}" type="presParOf" srcId="{20C9839E-A78C-4AD6-B72E-BA8FE8AEDC0C}" destId="{022E2A09-A097-4524-A09C-413B7075F603}" srcOrd="1" destOrd="0" presId="urn:microsoft.com/office/officeart/2018/2/layout/IconLabelDescriptionList"/>
    <dgm:cxn modelId="{D4C44404-23E5-40EC-A22B-25DC987A23E1}" type="presParOf" srcId="{20C9839E-A78C-4AD6-B72E-BA8FE8AEDC0C}" destId="{B6C337F2-2CAB-415F-8565-8073FBD782CD}" srcOrd="2" destOrd="0" presId="urn:microsoft.com/office/officeart/2018/2/layout/IconLabelDescriptionList"/>
    <dgm:cxn modelId="{5EFF6621-1D84-4AA8-BBFE-04CFEB08D29D}" type="presParOf" srcId="{20C9839E-A78C-4AD6-B72E-BA8FE8AEDC0C}" destId="{62D1E8F5-96EA-475B-9A93-63E9BFE7D4DD}" srcOrd="3" destOrd="0" presId="urn:microsoft.com/office/officeart/2018/2/layout/IconLabelDescriptionList"/>
    <dgm:cxn modelId="{4332DA74-3BB6-4EA4-A35D-3AA37892238B}" type="presParOf" srcId="{20C9839E-A78C-4AD6-B72E-BA8FE8AEDC0C}" destId="{D9C33772-9A54-473A-9083-14BC98C32A1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41A5DA-2824-45FD-B3A0-021903613D1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B690C2-371E-48AD-82E3-4D6FD2EDD2E7}">
      <dgm:prSet/>
      <dgm:spPr/>
      <dgm:t>
        <a:bodyPr/>
        <a:lstStyle/>
        <a:p>
          <a:pPr>
            <a:defRPr cap="all"/>
          </a:pPr>
          <a:r>
            <a:rPr lang="en-CA"/>
            <a:t>More Accepting of Information that Fits into Current Schema</a:t>
          </a:r>
          <a:endParaRPr lang="en-US"/>
        </a:p>
      </dgm:t>
    </dgm:pt>
    <dgm:pt modelId="{BEE06122-AC4F-43DD-9F92-1BD0BC4C4C68}" type="parTrans" cxnId="{7383F4BA-344D-4C27-B5A3-54D23EBE2DD1}">
      <dgm:prSet/>
      <dgm:spPr/>
      <dgm:t>
        <a:bodyPr/>
        <a:lstStyle/>
        <a:p>
          <a:endParaRPr lang="en-US"/>
        </a:p>
      </dgm:t>
    </dgm:pt>
    <dgm:pt modelId="{D73AC100-0A00-4EB1-83C4-1F48FC1F5809}" type="sibTrans" cxnId="{7383F4BA-344D-4C27-B5A3-54D23EBE2DD1}">
      <dgm:prSet/>
      <dgm:spPr/>
      <dgm:t>
        <a:bodyPr/>
        <a:lstStyle/>
        <a:p>
          <a:endParaRPr lang="en-US"/>
        </a:p>
      </dgm:t>
    </dgm:pt>
    <dgm:pt modelId="{59BB9507-41FF-49DC-90D7-1EB523157626}">
      <dgm:prSet/>
      <dgm:spPr/>
      <dgm:t>
        <a:bodyPr/>
        <a:lstStyle/>
        <a:p>
          <a:pPr>
            <a:defRPr cap="all"/>
          </a:pPr>
          <a:r>
            <a:rPr lang="en-CA"/>
            <a:t>Fill in Missing Information that Fit into Pre-Existing Schemas</a:t>
          </a:r>
          <a:endParaRPr lang="en-US"/>
        </a:p>
      </dgm:t>
    </dgm:pt>
    <dgm:pt modelId="{9678FF93-B878-4B23-8342-8AC1CFEC5901}" type="parTrans" cxnId="{143CE6AA-33A2-4CD7-9CC6-AFAE774F51D4}">
      <dgm:prSet/>
      <dgm:spPr/>
      <dgm:t>
        <a:bodyPr/>
        <a:lstStyle/>
        <a:p>
          <a:endParaRPr lang="en-US"/>
        </a:p>
      </dgm:t>
    </dgm:pt>
    <dgm:pt modelId="{FA690EA0-A7ED-44C4-9338-03C002046D9D}" type="sibTrans" cxnId="{143CE6AA-33A2-4CD7-9CC6-AFAE774F51D4}">
      <dgm:prSet/>
      <dgm:spPr/>
      <dgm:t>
        <a:bodyPr/>
        <a:lstStyle/>
        <a:p>
          <a:endParaRPr lang="en-US"/>
        </a:p>
      </dgm:t>
    </dgm:pt>
    <dgm:pt modelId="{015DD816-771D-4DB7-A11A-74A5CB7E85C6}">
      <dgm:prSet/>
      <dgm:spPr/>
      <dgm:t>
        <a:bodyPr/>
        <a:lstStyle/>
        <a:p>
          <a:pPr>
            <a:defRPr cap="all"/>
          </a:pPr>
          <a:r>
            <a:rPr lang="en-CA"/>
            <a:t>Reluctant to Change Schemas</a:t>
          </a:r>
          <a:endParaRPr lang="en-US"/>
        </a:p>
      </dgm:t>
    </dgm:pt>
    <dgm:pt modelId="{2D352FBE-99A7-4504-B2E1-A0950E512ABE}" type="parTrans" cxnId="{5BFB9ACD-1A93-40DE-B0F7-D3D2FD47CA6F}">
      <dgm:prSet/>
      <dgm:spPr/>
      <dgm:t>
        <a:bodyPr/>
        <a:lstStyle/>
        <a:p>
          <a:endParaRPr lang="en-US"/>
        </a:p>
      </dgm:t>
    </dgm:pt>
    <dgm:pt modelId="{23AB50E7-7352-4FC7-98B0-7634C44411C1}" type="sibTrans" cxnId="{5BFB9ACD-1A93-40DE-B0F7-D3D2FD47CA6F}">
      <dgm:prSet/>
      <dgm:spPr/>
      <dgm:t>
        <a:bodyPr/>
        <a:lstStyle/>
        <a:p>
          <a:endParaRPr lang="en-US"/>
        </a:p>
      </dgm:t>
    </dgm:pt>
    <dgm:pt modelId="{CB6DCE73-5E88-4951-8CD6-3AEBB346FE4D}" type="pres">
      <dgm:prSet presAssocID="{4341A5DA-2824-45FD-B3A0-021903613D14}" presName="root" presStyleCnt="0">
        <dgm:presLayoutVars>
          <dgm:dir/>
          <dgm:resizeHandles val="exact"/>
        </dgm:presLayoutVars>
      </dgm:prSet>
      <dgm:spPr/>
    </dgm:pt>
    <dgm:pt modelId="{A1545F0C-021D-48AA-950E-659C759F5AEB}" type="pres">
      <dgm:prSet presAssocID="{DEB690C2-371E-48AD-82E3-4D6FD2EDD2E7}" presName="compNode" presStyleCnt="0"/>
      <dgm:spPr/>
    </dgm:pt>
    <dgm:pt modelId="{7C3EF05F-BFDA-4CE5-AE5B-5F4353FE9D7C}" type="pres">
      <dgm:prSet presAssocID="{DEB690C2-371E-48AD-82E3-4D6FD2EDD2E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B57BBC2-8C53-4F96-9F8D-326D7CB44F6A}" type="pres">
      <dgm:prSet presAssocID="{DEB690C2-371E-48AD-82E3-4D6FD2EDD2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0CC0B26-623A-45EB-9A1F-7F674F39C588}" type="pres">
      <dgm:prSet presAssocID="{DEB690C2-371E-48AD-82E3-4D6FD2EDD2E7}" presName="spaceRect" presStyleCnt="0"/>
      <dgm:spPr/>
    </dgm:pt>
    <dgm:pt modelId="{27E025BB-F67A-4655-9FC2-23FCD512C9E5}" type="pres">
      <dgm:prSet presAssocID="{DEB690C2-371E-48AD-82E3-4D6FD2EDD2E7}" presName="textRect" presStyleLbl="revTx" presStyleIdx="0" presStyleCnt="3">
        <dgm:presLayoutVars>
          <dgm:chMax val="1"/>
          <dgm:chPref val="1"/>
        </dgm:presLayoutVars>
      </dgm:prSet>
      <dgm:spPr/>
    </dgm:pt>
    <dgm:pt modelId="{D4F72ADA-DFF5-4DB2-B83F-8B6ED1F75355}" type="pres">
      <dgm:prSet presAssocID="{D73AC100-0A00-4EB1-83C4-1F48FC1F5809}" presName="sibTrans" presStyleCnt="0"/>
      <dgm:spPr/>
    </dgm:pt>
    <dgm:pt modelId="{6A143931-E025-4A4F-AE08-C3E04B027713}" type="pres">
      <dgm:prSet presAssocID="{59BB9507-41FF-49DC-90D7-1EB523157626}" presName="compNode" presStyleCnt="0"/>
      <dgm:spPr/>
    </dgm:pt>
    <dgm:pt modelId="{9DE9F034-304D-46EA-B0AD-5BA891516F31}" type="pres">
      <dgm:prSet presAssocID="{59BB9507-41FF-49DC-90D7-1EB52315762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241DCE1-D359-49AF-8C1D-ADE4BB1BC697}" type="pres">
      <dgm:prSet presAssocID="{59BB9507-41FF-49DC-90D7-1EB5231576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AC28A6D-E0F4-4E28-92E6-79063D7917B1}" type="pres">
      <dgm:prSet presAssocID="{59BB9507-41FF-49DC-90D7-1EB523157626}" presName="spaceRect" presStyleCnt="0"/>
      <dgm:spPr/>
    </dgm:pt>
    <dgm:pt modelId="{923C3E8E-78D1-452D-BC8F-CECA9EF1AFA4}" type="pres">
      <dgm:prSet presAssocID="{59BB9507-41FF-49DC-90D7-1EB523157626}" presName="textRect" presStyleLbl="revTx" presStyleIdx="1" presStyleCnt="3">
        <dgm:presLayoutVars>
          <dgm:chMax val="1"/>
          <dgm:chPref val="1"/>
        </dgm:presLayoutVars>
      </dgm:prSet>
      <dgm:spPr/>
    </dgm:pt>
    <dgm:pt modelId="{4FDE6FAD-CE23-4A47-A7D0-B104B7514514}" type="pres">
      <dgm:prSet presAssocID="{FA690EA0-A7ED-44C4-9338-03C002046D9D}" presName="sibTrans" presStyleCnt="0"/>
      <dgm:spPr/>
    </dgm:pt>
    <dgm:pt modelId="{DF21BBBC-69CC-4093-9989-D0A947B1F35C}" type="pres">
      <dgm:prSet presAssocID="{015DD816-771D-4DB7-A11A-74A5CB7E85C6}" presName="compNode" presStyleCnt="0"/>
      <dgm:spPr/>
    </dgm:pt>
    <dgm:pt modelId="{FB41FA68-25BB-493F-939C-0562B2469996}" type="pres">
      <dgm:prSet presAssocID="{015DD816-771D-4DB7-A11A-74A5CB7E85C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516D26-46C6-4461-AB90-6015CEBCE7A3}" type="pres">
      <dgm:prSet presAssocID="{015DD816-771D-4DB7-A11A-74A5CB7E85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E49008D-A9BB-4129-B042-9CADE05387C3}" type="pres">
      <dgm:prSet presAssocID="{015DD816-771D-4DB7-A11A-74A5CB7E85C6}" presName="spaceRect" presStyleCnt="0"/>
      <dgm:spPr/>
    </dgm:pt>
    <dgm:pt modelId="{9CE5FFB0-6942-472C-9E8B-E2D795D2ED6C}" type="pres">
      <dgm:prSet presAssocID="{015DD816-771D-4DB7-A11A-74A5CB7E85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983413-638C-4843-A96A-75054A3F4175}" type="presOf" srcId="{4341A5DA-2824-45FD-B3A0-021903613D14}" destId="{CB6DCE73-5E88-4951-8CD6-3AEBB346FE4D}" srcOrd="0" destOrd="0" presId="urn:microsoft.com/office/officeart/2018/5/layout/IconLeafLabelList"/>
    <dgm:cxn modelId="{143CE6AA-33A2-4CD7-9CC6-AFAE774F51D4}" srcId="{4341A5DA-2824-45FD-B3A0-021903613D14}" destId="{59BB9507-41FF-49DC-90D7-1EB523157626}" srcOrd="1" destOrd="0" parTransId="{9678FF93-B878-4B23-8342-8AC1CFEC5901}" sibTransId="{FA690EA0-A7ED-44C4-9338-03C002046D9D}"/>
    <dgm:cxn modelId="{7383F4BA-344D-4C27-B5A3-54D23EBE2DD1}" srcId="{4341A5DA-2824-45FD-B3A0-021903613D14}" destId="{DEB690C2-371E-48AD-82E3-4D6FD2EDD2E7}" srcOrd="0" destOrd="0" parTransId="{BEE06122-AC4F-43DD-9F92-1BD0BC4C4C68}" sibTransId="{D73AC100-0A00-4EB1-83C4-1F48FC1F5809}"/>
    <dgm:cxn modelId="{60A9DDBD-F399-498A-A403-3A77D362B73B}" type="presOf" srcId="{015DD816-771D-4DB7-A11A-74A5CB7E85C6}" destId="{9CE5FFB0-6942-472C-9E8B-E2D795D2ED6C}" srcOrd="0" destOrd="0" presId="urn:microsoft.com/office/officeart/2018/5/layout/IconLeafLabelList"/>
    <dgm:cxn modelId="{5BFB9ACD-1A93-40DE-B0F7-D3D2FD47CA6F}" srcId="{4341A5DA-2824-45FD-B3A0-021903613D14}" destId="{015DD816-771D-4DB7-A11A-74A5CB7E85C6}" srcOrd="2" destOrd="0" parTransId="{2D352FBE-99A7-4504-B2E1-A0950E512ABE}" sibTransId="{23AB50E7-7352-4FC7-98B0-7634C44411C1}"/>
    <dgm:cxn modelId="{884BE6DC-3872-421B-BA20-0522E57519DB}" type="presOf" srcId="{59BB9507-41FF-49DC-90D7-1EB523157626}" destId="{923C3E8E-78D1-452D-BC8F-CECA9EF1AFA4}" srcOrd="0" destOrd="0" presId="urn:microsoft.com/office/officeart/2018/5/layout/IconLeafLabelList"/>
    <dgm:cxn modelId="{0A9145FC-41F1-4435-8EA5-732763513BBB}" type="presOf" srcId="{DEB690C2-371E-48AD-82E3-4D6FD2EDD2E7}" destId="{27E025BB-F67A-4655-9FC2-23FCD512C9E5}" srcOrd="0" destOrd="0" presId="urn:microsoft.com/office/officeart/2018/5/layout/IconLeafLabelList"/>
    <dgm:cxn modelId="{97E5083B-3616-49D8-BB28-E1EE3CF020D6}" type="presParOf" srcId="{CB6DCE73-5E88-4951-8CD6-3AEBB346FE4D}" destId="{A1545F0C-021D-48AA-950E-659C759F5AEB}" srcOrd="0" destOrd="0" presId="urn:microsoft.com/office/officeart/2018/5/layout/IconLeafLabelList"/>
    <dgm:cxn modelId="{23E9E146-E24D-4136-9145-C12CC227C5BE}" type="presParOf" srcId="{A1545F0C-021D-48AA-950E-659C759F5AEB}" destId="{7C3EF05F-BFDA-4CE5-AE5B-5F4353FE9D7C}" srcOrd="0" destOrd="0" presId="urn:microsoft.com/office/officeart/2018/5/layout/IconLeafLabelList"/>
    <dgm:cxn modelId="{0B4B5EA1-6310-4D37-889A-311FD72F9AA4}" type="presParOf" srcId="{A1545F0C-021D-48AA-950E-659C759F5AEB}" destId="{9B57BBC2-8C53-4F96-9F8D-326D7CB44F6A}" srcOrd="1" destOrd="0" presId="urn:microsoft.com/office/officeart/2018/5/layout/IconLeafLabelList"/>
    <dgm:cxn modelId="{3ADC40F6-2DD6-48AD-A954-7E8B5AC85FA5}" type="presParOf" srcId="{A1545F0C-021D-48AA-950E-659C759F5AEB}" destId="{40CC0B26-623A-45EB-9A1F-7F674F39C588}" srcOrd="2" destOrd="0" presId="urn:microsoft.com/office/officeart/2018/5/layout/IconLeafLabelList"/>
    <dgm:cxn modelId="{BD002C46-54C9-4025-A9A9-42231AB6D560}" type="presParOf" srcId="{A1545F0C-021D-48AA-950E-659C759F5AEB}" destId="{27E025BB-F67A-4655-9FC2-23FCD512C9E5}" srcOrd="3" destOrd="0" presId="urn:microsoft.com/office/officeart/2018/5/layout/IconLeafLabelList"/>
    <dgm:cxn modelId="{471EE683-F3C0-44D5-A516-7436CE3F9B0A}" type="presParOf" srcId="{CB6DCE73-5E88-4951-8CD6-3AEBB346FE4D}" destId="{D4F72ADA-DFF5-4DB2-B83F-8B6ED1F75355}" srcOrd="1" destOrd="0" presId="urn:microsoft.com/office/officeart/2018/5/layout/IconLeafLabelList"/>
    <dgm:cxn modelId="{F7119D23-A651-42AF-B9E6-A81A3561DD52}" type="presParOf" srcId="{CB6DCE73-5E88-4951-8CD6-3AEBB346FE4D}" destId="{6A143931-E025-4A4F-AE08-C3E04B027713}" srcOrd="2" destOrd="0" presId="urn:microsoft.com/office/officeart/2018/5/layout/IconLeafLabelList"/>
    <dgm:cxn modelId="{394597F7-AB0F-4C7D-98FF-7F298FB1B908}" type="presParOf" srcId="{6A143931-E025-4A4F-AE08-C3E04B027713}" destId="{9DE9F034-304D-46EA-B0AD-5BA891516F31}" srcOrd="0" destOrd="0" presId="urn:microsoft.com/office/officeart/2018/5/layout/IconLeafLabelList"/>
    <dgm:cxn modelId="{70FCDA57-EDB4-4F7D-A03A-8DD4A3FBC172}" type="presParOf" srcId="{6A143931-E025-4A4F-AE08-C3E04B027713}" destId="{2241DCE1-D359-49AF-8C1D-ADE4BB1BC697}" srcOrd="1" destOrd="0" presId="urn:microsoft.com/office/officeart/2018/5/layout/IconLeafLabelList"/>
    <dgm:cxn modelId="{D8CB43D2-41ED-4CDD-965B-568F7E98274B}" type="presParOf" srcId="{6A143931-E025-4A4F-AE08-C3E04B027713}" destId="{BAC28A6D-E0F4-4E28-92E6-79063D7917B1}" srcOrd="2" destOrd="0" presId="urn:microsoft.com/office/officeart/2018/5/layout/IconLeafLabelList"/>
    <dgm:cxn modelId="{78222953-4FB0-4E9E-8DB6-E971186E5908}" type="presParOf" srcId="{6A143931-E025-4A4F-AE08-C3E04B027713}" destId="{923C3E8E-78D1-452D-BC8F-CECA9EF1AFA4}" srcOrd="3" destOrd="0" presId="urn:microsoft.com/office/officeart/2018/5/layout/IconLeafLabelList"/>
    <dgm:cxn modelId="{DB2366C1-9FE5-466F-95E6-C19457022F74}" type="presParOf" srcId="{CB6DCE73-5E88-4951-8CD6-3AEBB346FE4D}" destId="{4FDE6FAD-CE23-4A47-A7D0-B104B7514514}" srcOrd="3" destOrd="0" presId="urn:microsoft.com/office/officeart/2018/5/layout/IconLeafLabelList"/>
    <dgm:cxn modelId="{E4073D40-7FCD-4ABC-9E93-2BA5C3EE2534}" type="presParOf" srcId="{CB6DCE73-5E88-4951-8CD6-3AEBB346FE4D}" destId="{DF21BBBC-69CC-4093-9989-D0A947B1F35C}" srcOrd="4" destOrd="0" presId="urn:microsoft.com/office/officeart/2018/5/layout/IconLeafLabelList"/>
    <dgm:cxn modelId="{56FE1748-216D-4C75-A3BF-82E627F90823}" type="presParOf" srcId="{DF21BBBC-69CC-4093-9989-D0A947B1F35C}" destId="{FB41FA68-25BB-493F-939C-0562B2469996}" srcOrd="0" destOrd="0" presId="urn:microsoft.com/office/officeart/2018/5/layout/IconLeafLabelList"/>
    <dgm:cxn modelId="{8B754DA8-EEE3-40D2-B657-7BD233FBEBF4}" type="presParOf" srcId="{DF21BBBC-69CC-4093-9989-D0A947B1F35C}" destId="{67516D26-46C6-4461-AB90-6015CEBCE7A3}" srcOrd="1" destOrd="0" presId="urn:microsoft.com/office/officeart/2018/5/layout/IconLeafLabelList"/>
    <dgm:cxn modelId="{DAC24E1D-24E4-4E8F-9798-84DC26A7A76A}" type="presParOf" srcId="{DF21BBBC-69CC-4093-9989-D0A947B1F35C}" destId="{DE49008D-A9BB-4129-B042-9CADE05387C3}" srcOrd="2" destOrd="0" presId="urn:microsoft.com/office/officeart/2018/5/layout/IconLeafLabelList"/>
    <dgm:cxn modelId="{0FAE0577-8154-401A-90E3-64759D7EBD53}" type="presParOf" srcId="{DF21BBBC-69CC-4093-9989-D0A947B1F35C}" destId="{9CE5FFB0-6942-472C-9E8B-E2D795D2ED6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8386CA-6F65-4738-84CB-60C55D0F123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BEC689-94DA-4614-8DCE-833BB775750C}">
      <dgm:prSet/>
      <dgm:spPr/>
      <dgm:t>
        <a:bodyPr/>
        <a:lstStyle/>
        <a:p>
          <a:r>
            <a:rPr lang="en-CA"/>
            <a:t>The Inference of Co-occurrence of Personality Traits Based on Another Personality Trait</a:t>
          </a:r>
          <a:endParaRPr lang="en-US"/>
        </a:p>
      </dgm:t>
    </dgm:pt>
    <dgm:pt modelId="{0E254224-077F-4FE1-93A8-66D869C3F709}" type="parTrans" cxnId="{15106B7D-50F7-48D9-96A0-CB6F33271356}">
      <dgm:prSet/>
      <dgm:spPr/>
      <dgm:t>
        <a:bodyPr/>
        <a:lstStyle/>
        <a:p>
          <a:endParaRPr lang="en-US"/>
        </a:p>
      </dgm:t>
    </dgm:pt>
    <dgm:pt modelId="{D1F386E1-6682-4561-81E5-C0AA43DCAB10}" type="sibTrans" cxnId="{15106B7D-50F7-48D9-96A0-CB6F33271356}">
      <dgm:prSet/>
      <dgm:spPr/>
      <dgm:t>
        <a:bodyPr/>
        <a:lstStyle/>
        <a:p>
          <a:endParaRPr lang="en-US"/>
        </a:p>
      </dgm:t>
    </dgm:pt>
    <dgm:pt modelId="{18BDD48A-7DC6-416B-9DB8-C86686067862}">
      <dgm:prSet/>
      <dgm:spPr/>
      <dgm:t>
        <a:bodyPr/>
        <a:lstStyle/>
        <a:p>
          <a:r>
            <a:rPr lang="en-CA"/>
            <a:t>The Halo Effect</a:t>
          </a:r>
          <a:endParaRPr lang="en-US"/>
        </a:p>
      </dgm:t>
    </dgm:pt>
    <dgm:pt modelId="{C5BF0AF8-D75A-44E0-9645-B0A531AACE67}" type="parTrans" cxnId="{2A69843D-02A1-4803-A040-3351D712904E}">
      <dgm:prSet/>
      <dgm:spPr/>
      <dgm:t>
        <a:bodyPr/>
        <a:lstStyle/>
        <a:p>
          <a:endParaRPr lang="en-US"/>
        </a:p>
      </dgm:t>
    </dgm:pt>
    <dgm:pt modelId="{F2C6AFAC-CDFF-46EF-903F-A2774CB4FDEA}" type="sibTrans" cxnId="{2A69843D-02A1-4803-A040-3351D712904E}">
      <dgm:prSet/>
      <dgm:spPr/>
      <dgm:t>
        <a:bodyPr/>
        <a:lstStyle/>
        <a:p>
          <a:endParaRPr lang="en-US"/>
        </a:p>
      </dgm:t>
    </dgm:pt>
    <dgm:pt modelId="{FFD87976-4E26-41E3-B317-EA1316547165}" type="pres">
      <dgm:prSet presAssocID="{FE8386CA-6F65-4738-84CB-60C55D0F123F}" presName="linear" presStyleCnt="0">
        <dgm:presLayoutVars>
          <dgm:animLvl val="lvl"/>
          <dgm:resizeHandles val="exact"/>
        </dgm:presLayoutVars>
      </dgm:prSet>
      <dgm:spPr/>
    </dgm:pt>
    <dgm:pt modelId="{F8F005FE-3357-4F0E-9471-E32D87EF2C45}" type="pres">
      <dgm:prSet presAssocID="{9FBEC689-94DA-4614-8DCE-833BB77575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1C4014-CF81-4B63-A826-70FA7C7F9FE6}" type="pres">
      <dgm:prSet presAssocID="{D1F386E1-6682-4561-81E5-C0AA43DCAB10}" presName="spacer" presStyleCnt="0"/>
      <dgm:spPr/>
    </dgm:pt>
    <dgm:pt modelId="{F2A1F91A-14F8-45FA-B805-7248C3CDB0FC}" type="pres">
      <dgm:prSet presAssocID="{18BDD48A-7DC6-416B-9DB8-C8668606786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A69843D-02A1-4803-A040-3351D712904E}" srcId="{FE8386CA-6F65-4738-84CB-60C55D0F123F}" destId="{18BDD48A-7DC6-416B-9DB8-C86686067862}" srcOrd="1" destOrd="0" parTransId="{C5BF0AF8-D75A-44E0-9645-B0A531AACE67}" sibTransId="{F2C6AFAC-CDFF-46EF-903F-A2774CB4FDEA}"/>
    <dgm:cxn modelId="{15106B7D-50F7-48D9-96A0-CB6F33271356}" srcId="{FE8386CA-6F65-4738-84CB-60C55D0F123F}" destId="{9FBEC689-94DA-4614-8DCE-833BB775750C}" srcOrd="0" destOrd="0" parTransId="{0E254224-077F-4FE1-93A8-66D869C3F709}" sibTransId="{D1F386E1-6682-4561-81E5-C0AA43DCAB10}"/>
    <dgm:cxn modelId="{ED1D707F-665F-48C6-8E75-C26AD4421AD5}" type="presOf" srcId="{FE8386CA-6F65-4738-84CB-60C55D0F123F}" destId="{FFD87976-4E26-41E3-B317-EA1316547165}" srcOrd="0" destOrd="0" presId="urn:microsoft.com/office/officeart/2005/8/layout/vList2"/>
    <dgm:cxn modelId="{66FC859E-1F94-488E-9364-3241EE2DB887}" type="presOf" srcId="{9FBEC689-94DA-4614-8DCE-833BB775750C}" destId="{F8F005FE-3357-4F0E-9471-E32D87EF2C45}" srcOrd="0" destOrd="0" presId="urn:microsoft.com/office/officeart/2005/8/layout/vList2"/>
    <dgm:cxn modelId="{AB0082F3-8296-4757-A6BC-84B64F82045C}" type="presOf" srcId="{18BDD48A-7DC6-416B-9DB8-C86686067862}" destId="{F2A1F91A-14F8-45FA-B805-7248C3CDB0FC}" srcOrd="0" destOrd="0" presId="urn:microsoft.com/office/officeart/2005/8/layout/vList2"/>
    <dgm:cxn modelId="{FCFA9808-ADB6-4F82-868C-D5157F15F0AE}" type="presParOf" srcId="{FFD87976-4E26-41E3-B317-EA1316547165}" destId="{F8F005FE-3357-4F0E-9471-E32D87EF2C45}" srcOrd="0" destOrd="0" presId="urn:microsoft.com/office/officeart/2005/8/layout/vList2"/>
    <dgm:cxn modelId="{E5B2B3A9-CCF5-41D1-9461-0B82DF1117D0}" type="presParOf" srcId="{FFD87976-4E26-41E3-B317-EA1316547165}" destId="{481C4014-CF81-4B63-A826-70FA7C7F9FE6}" srcOrd="1" destOrd="0" presId="urn:microsoft.com/office/officeart/2005/8/layout/vList2"/>
    <dgm:cxn modelId="{728BE341-E8C8-4181-9F90-456E2C56F71A}" type="presParOf" srcId="{FFD87976-4E26-41E3-B317-EA1316547165}" destId="{F2A1F91A-14F8-45FA-B805-7248C3CDB0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959C0E-514B-4AB8-AAC7-0D8D2CE418F3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584D71-5498-41F2-98C2-7A5CA29F8A6D}">
      <dgm:prSet/>
      <dgm:spPr/>
      <dgm:t>
        <a:bodyPr/>
        <a:lstStyle/>
        <a:p>
          <a:r>
            <a:rPr lang="en-CA"/>
            <a:t>Certain Traits Ranking High in Our Perception of a Person</a:t>
          </a:r>
          <a:endParaRPr lang="en-US"/>
        </a:p>
      </dgm:t>
    </dgm:pt>
    <dgm:pt modelId="{3716BAAF-64DC-46FF-86CA-F60164975CE7}" type="parTrans" cxnId="{0A23B218-7315-4427-B32F-A5DA5D3EC349}">
      <dgm:prSet/>
      <dgm:spPr/>
      <dgm:t>
        <a:bodyPr/>
        <a:lstStyle/>
        <a:p>
          <a:endParaRPr lang="en-US"/>
        </a:p>
      </dgm:t>
    </dgm:pt>
    <dgm:pt modelId="{D7564E3C-5641-4E6B-BEC3-90042D4F5D75}" type="sibTrans" cxnId="{0A23B218-7315-4427-B32F-A5DA5D3EC349}">
      <dgm:prSet/>
      <dgm:spPr/>
      <dgm:t>
        <a:bodyPr/>
        <a:lstStyle/>
        <a:p>
          <a:endParaRPr lang="en-US"/>
        </a:p>
      </dgm:t>
    </dgm:pt>
    <dgm:pt modelId="{000A014C-1615-47D8-BA66-F58E3623E709}">
      <dgm:prSet/>
      <dgm:spPr/>
      <dgm:t>
        <a:bodyPr/>
        <a:lstStyle/>
        <a:p>
          <a:r>
            <a:rPr lang="en-CA"/>
            <a:t>Impacts Overall Impression</a:t>
          </a:r>
          <a:endParaRPr lang="en-US"/>
        </a:p>
      </dgm:t>
    </dgm:pt>
    <dgm:pt modelId="{F83A4F78-15EC-4A76-8DDE-4E011E663B5E}" type="parTrans" cxnId="{9713339E-7F23-4C71-BA59-5D797E66F9B7}">
      <dgm:prSet/>
      <dgm:spPr/>
      <dgm:t>
        <a:bodyPr/>
        <a:lstStyle/>
        <a:p>
          <a:endParaRPr lang="en-US"/>
        </a:p>
      </dgm:t>
    </dgm:pt>
    <dgm:pt modelId="{79DB2BD9-FEA2-4162-9490-91B0EECFB724}" type="sibTrans" cxnId="{9713339E-7F23-4C71-BA59-5D797E66F9B7}">
      <dgm:prSet/>
      <dgm:spPr/>
      <dgm:t>
        <a:bodyPr/>
        <a:lstStyle/>
        <a:p>
          <a:endParaRPr lang="en-US"/>
        </a:p>
      </dgm:t>
    </dgm:pt>
    <dgm:pt modelId="{5FDF5F8F-3E59-4B70-A520-A4DBD286CAE3}">
      <dgm:prSet/>
      <dgm:spPr/>
      <dgm:t>
        <a:bodyPr/>
        <a:lstStyle/>
        <a:p>
          <a:r>
            <a:rPr lang="en-CA"/>
            <a:t>Also impacts how we perceive the other traits associated with the individual</a:t>
          </a:r>
          <a:endParaRPr lang="en-US"/>
        </a:p>
      </dgm:t>
    </dgm:pt>
    <dgm:pt modelId="{42C71486-F3ED-4559-B173-4A0DD9A1047F}" type="parTrans" cxnId="{F86FA35D-709F-4539-87FF-339352C74E96}">
      <dgm:prSet/>
      <dgm:spPr/>
      <dgm:t>
        <a:bodyPr/>
        <a:lstStyle/>
        <a:p>
          <a:endParaRPr lang="en-US"/>
        </a:p>
      </dgm:t>
    </dgm:pt>
    <dgm:pt modelId="{C5359A7F-34B0-4111-8160-FBE671E4E4D5}" type="sibTrans" cxnId="{F86FA35D-709F-4539-87FF-339352C74E96}">
      <dgm:prSet/>
      <dgm:spPr/>
      <dgm:t>
        <a:bodyPr/>
        <a:lstStyle/>
        <a:p>
          <a:endParaRPr lang="en-US"/>
        </a:p>
      </dgm:t>
    </dgm:pt>
    <dgm:pt modelId="{9C17BEE9-D830-4C51-AFB8-26E3C1798712}" type="pres">
      <dgm:prSet presAssocID="{0B959C0E-514B-4AB8-AAC7-0D8D2CE418F3}" presName="outerComposite" presStyleCnt="0">
        <dgm:presLayoutVars>
          <dgm:chMax val="5"/>
          <dgm:dir/>
          <dgm:resizeHandles val="exact"/>
        </dgm:presLayoutVars>
      </dgm:prSet>
      <dgm:spPr/>
    </dgm:pt>
    <dgm:pt modelId="{ACA50667-A8FE-4DD5-AD53-026994474DA8}" type="pres">
      <dgm:prSet presAssocID="{0B959C0E-514B-4AB8-AAC7-0D8D2CE418F3}" presName="dummyMaxCanvas" presStyleCnt="0">
        <dgm:presLayoutVars/>
      </dgm:prSet>
      <dgm:spPr/>
    </dgm:pt>
    <dgm:pt modelId="{7B66766D-D8C8-455C-910E-D0FB872F3891}" type="pres">
      <dgm:prSet presAssocID="{0B959C0E-514B-4AB8-AAC7-0D8D2CE418F3}" presName="TwoNodes_1" presStyleLbl="node1" presStyleIdx="0" presStyleCnt="2">
        <dgm:presLayoutVars>
          <dgm:bulletEnabled val="1"/>
        </dgm:presLayoutVars>
      </dgm:prSet>
      <dgm:spPr/>
    </dgm:pt>
    <dgm:pt modelId="{135F6F78-CA9A-4D2A-A44E-44B306353805}" type="pres">
      <dgm:prSet presAssocID="{0B959C0E-514B-4AB8-AAC7-0D8D2CE418F3}" presName="TwoNodes_2" presStyleLbl="node1" presStyleIdx="1" presStyleCnt="2">
        <dgm:presLayoutVars>
          <dgm:bulletEnabled val="1"/>
        </dgm:presLayoutVars>
      </dgm:prSet>
      <dgm:spPr/>
    </dgm:pt>
    <dgm:pt modelId="{4CB823A2-94F3-46FA-9CFF-DA38F50E7023}" type="pres">
      <dgm:prSet presAssocID="{0B959C0E-514B-4AB8-AAC7-0D8D2CE418F3}" presName="TwoConn_1-2" presStyleLbl="fgAccFollowNode1" presStyleIdx="0" presStyleCnt="1">
        <dgm:presLayoutVars>
          <dgm:bulletEnabled val="1"/>
        </dgm:presLayoutVars>
      </dgm:prSet>
      <dgm:spPr/>
    </dgm:pt>
    <dgm:pt modelId="{1FF8168D-6EB7-4916-87D4-E85C9B765004}" type="pres">
      <dgm:prSet presAssocID="{0B959C0E-514B-4AB8-AAC7-0D8D2CE418F3}" presName="TwoNodes_1_text" presStyleLbl="node1" presStyleIdx="1" presStyleCnt="2">
        <dgm:presLayoutVars>
          <dgm:bulletEnabled val="1"/>
        </dgm:presLayoutVars>
      </dgm:prSet>
      <dgm:spPr/>
    </dgm:pt>
    <dgm:pt modelId="{09DD876E-87B7-4054-905B-BBD394A62995}" type="pres">
      <dgm:prSet presAssocID="{0B959C0E-514B-4AB8-AAC7-0D8D2CE418F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0C08B00-59D6-49FA-8DB1-B8D8D2EFCE5B}" type="presOf" srcId="{5FDF5F8F-3E59-4B70-A520-A4DBD286CAE3}" destId="{09DD876E-87B7-4054-905B-BBD394A62995}" srcOrd="1" destOrd="1" presId="urn:microsoft.com/office/officeart/2005/8/layout/vProcess5"/>
    <dgm:cxn modelId="{6C04690D-1F5D-4CE0-BF42-1488BE61549D}" type="presOf" srcId="{000A014C-1615-47D8-BA66-F58E3623E709}" destId="{09DD876E-87B7-4054-905B-BBD394A62995}" srcOrd="1" destOrd="0" presId="urn:microsoft.com/office/officeart/2005/8/layout/vProcess5"/>
    <dgm:cxn modelId="{0A23B218-7315-4427-B32F-A5DA5D3EC349}" srcId="{0B959C0E-514B-4AB8-AAC7-0D8D2CE418F3}" destId="{0D584D71-5498-41F2-98C2-7A5CA29F8A6D}" srcOrd="0" destOrd="0" parTransId="{3716BAAF-64DC-46FF-86CA-F60164975CE7}" sibTransId="{D7564E3C-5641-4E6B-BEC3-90042D4F5D75}"/>
    <dgm:cxn modelId="{E69D4E40-2424-438C-ABAB-4DE32C53A15E}" type="presOf" srcId="{0B959C0E-514B-4AB8-AAC7-0D8D2CE418F3}" destId="{9C17BEE9-D830-4C51-AFB8-26E3C1798712}" srcOrd="0" destOrd="0" presId="urn:microsoft.com/office/officeart/2005/8/layout/vProcess5"/>
    <dgm:cxn modelId="{6FFC955D-D565-4004-9B25-B204E386369B}" type="presOf" srcId="{000A014C-1615-47D8-BA66-F58E3623E709}" destId="{135F6F78-CA9A-4D2A-A44E-44B306353805}" srcOrd="0" destOrd="0" presId="urn:microsoft.com/office/officeart/2005/8/layout/vProcess5"/>
    <dgm:cxn modelId="{F86FA35D-709F-4539-87FF-339352C74E96}" srcId="{000A014C-1615-47D8-BA66-F58E3623E709}" destId="{5FDF5F8F-3E59-4B70-A520-A4DBD286CAE3}" srcOrd="0" destOrd="0" parTransId="{42C71486-F3ED-4559-B173-4A0DD9A1047F}" sibTransId="{C5359A7F-34B0-4111-8160-FBE671E4E4D5}"/>
    <dgm:cxn modelId="{0E057A96-3684-44B1-9AA0-80F2F9C8F2F1}" type="presOf" srcId="{5FDF5F8F-3E59-4B70-A520-A4DBD286CAE3}" destId="{135F6F78-CA9A-4D2A-A44E-44B306353805}" srcOrd="0" destOrd="1" presId="urn:microsoft.com/office/officeart/2005/8/layout/vProcess5"/>
    <dgm:cxn modelId="{9713339E-7F23-4C71-BA59-5D797E66F9B7}" srcId="{0B959C0E-514B-4AB8-AAC7-0D8D2CE418F3}" destId="{000A014C-1615-47D8-BA66-F58E3623E709}" srcOrd="1" destOrd="0" parTransId="{F83A4F78-15EC-4A76-8DDE-4E011E663B5E}" sibTransId="{79DB2BD9-FEA2-4162-9490-91B0EECFB724}"/>
    <dgm:cxn modelId="{2F93F69E-B1C2-44F7-B871-54031C5015E5}" type="presOf" srcId="{0D584D71-5498-41F2-98C2-7A5CA29F8A6D}" destId="{1FF8168D-6EB7-4916-87D4-E85C9B765004}" srcOrd="1" destOrd="0" presId="urn:microsoft.com/office/officeart/2005/8/layout/vProcess5"/>
    <dgm:cxn modelId="{BA981BD9-DFD6-4178-80D1-907FC32DCF4B}" type="presOf" srcId="{0D584D71-5498-41F2-98C2-7A5CA29F8A6D}" destId="{7B66766D-D8C8-455C-910E-D0FB872F3891}" srcOrd="0" destOrd="0" presId="urn:microsoft.com/office/officeart/2005/8/layout/vProcess5"/>
    <dgm:cxn modelId="{39C68FD9-5F64-444B-B64A-D846CE0A3ECE}" type="presOf" srcId="{D7564E3C-5641-4E6B-BEC3-90042D4F5D75}" destId="{4CB823A2-94F3-46FA-9CFF-DA38F50E7023}" srcOrd="0" destOrd="0" presId="urn:microsoft.com/office/officeart/2005/8/layout/vProcess5"/>
    <dgm:cxn modelId="{FF760616-986E-472F-B152-C59A9EA3DF2F}" type="presParOf" srcId="{9C17BEE9-D830-4C51-AFB8-26E3C1798712}" destId="{ACA50667-A8FE-4DD5-AD53-026994474DA8}" srcOrd="0" destOrd="0" presId="urn:microsoft.com/office/officeart/2005/8/layout/vProcess5"/>
    <dgm:cxn modelId="{CD09019D-2A73-4868-811B-9E90A354A4F4}" type="presParOf" srcId="{9C17BEE9-D830-4C51-AFB8-26E3C1798712}" destId="{7B66766D-D8C8-455C-910E-D0FB872F3891}" srcOrd="1" destOrd="0" presId="urn:microsoft.com/office/officeart/2005/8/layout/vProcess5"/>
    <dgm:cxn modelId="{483F7463-2710-4F75-B877-8FB5CFD05041}" type="presParOf" srcId="{9C17BEE9-D830-4C51-AFB8-26E3C1798712}" destId="{135F6F78-CA9A-4D2A-A44E-44B306353805}" srcOrd="2" destOrd="0" presId="urn:microsoft.com/office/officeart/2005/8/layout/vProcess5"/>
    <dgm:cxn modelId="{2EA774A4-F3E7-46B6-8550-CAD488C8F5E0}" type="presParOf" srcId="{9C17BEE9-D830-4C51-AFB8-26E3C1798712}" destId="{4CB823A2-94F3-46FA-9CFF-DA38F50E7023}" srcOrd="3" destOrd="0" presId="urn:microsoft.com/office/officeart/2005/8/layout/vProcess5"/>
    <dgm:cxn modelId="{40B44E78-3CBD-4951-91FA-3C8CCE6316B6}" type="presParOf" srcId="{9C17BEE9-D830-4C51-AFB8-26E3C1798712}" destId="{1FF8168D-6EB7-4916-87D4-E85C9B765004}" srcOrd="4" destOrd="0" presId="urn:microsoft.com/office/officeart/2005/8/layout/vProcess5"/>
    <dgm:cxn modelId="{CE9D29BA-FC77-4811-9928-4183B33E8474}" type="presParOf" srcId="{9C17BEE9-D830-4C51-AFB8-26E3C1798712}" destId="{09DD876E-87B7-4054-905B-BBD394A6299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4C984-5935-47FF-89DA-1B14CBE5B174}">
      <dsp:nvSpPr>
        <dsp:cNvPr id="0" name=""/>
        <dsp:cNvSpPr/>
      </dsp:nvSpPr>
      <dsp:spPr>
        <a:xfrm>
          <a:off x="0" y="0"/>
          <a:ext cx="7680957" cy="6324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Schemas</a:t>
          </a:r>
          <a:endParaRPr lang="en-US" sz="2500" kern="1200"/>
        </a:p>
      </dsp:txBody>
      <dsp:txXfrm>
        <a:off x="18525" y="18525"/>
        <a:ext cx="6945023" cy="595424"/>
      </dsp:txXfrm>
    </dsp:sp>
    <dsp:sp modelId="{DA0DA41A-8CD3-457E-A244-B61502ADCEFC}">
      <dsp:nvSpPr>
        <dsp:cNvPr id="0" name=""/>
        <dsp:cNvSpPr/>
      </dsp:nvSpPr>
      <dsp:spPr>
        <a:xfrm>
          <a:off x="643280" y="747469"/>
          <a:ext cx="7680957" cy="6324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Implicit Personality Theory</a:t>
          </a:r>
          <a:endParaRPr lang="en-US" sz="2500" kern="1200"/>
        </a:p>
      </dsp:txBody>
      <dsp:txXfrm>
        <a:off x="661805" y="765994"/>
        <a:ext cx="6589519" cy="595424"/>
      </dsp:txXfrm>
    </dsp:sp>
    <dsp:sp modelId="{43644944-4001-4122-92D2-A9A5A67D49EC}">
      <dsp:nvSpPr>
        <dsp:cNvPr id="0" name=""/>
        <dsp:cNvSpPr/>
      </dsp:nvSpPr>
      <dsp:spPr>
        <a:xfrm>
          <a:off x="1276959" y="1494939"/>
          <a:ext cx="7680957" cy="6324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Impression Formation</a:t>
          </a:r>
          <a:endParaRPr lang="en-US" sz="2500" kern="1200"/>
        </a:p>
      </dsp:txBody>
      <dsp:txXfrm>
        <a:off x="1295484" y="1513464"/>
        <a:ext cx="6599120" cy="595424"/>
      </dsp:txXfrm>
    </dsp:sp>
    <dsp:sp modelId="{A1968ED4-AB08-479F-8EB2-A5FA8587EBC8}">
      <dsp:nvSpPr>
        <dsp:cNvPr id="0" name=""/>
        <dsp:cNvSpPr/>
      </dsp:nvSpPr>
      <dsp:spPr>
        <a:xfrm>
          <a:off x="1920239" y="2242408"/>
          <a:ext cx="7680957" cy="6324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Attribution Theory - Bias and Error in Attribution</a:t>
          </a:r>
          <a:endParaRPr lang="en-US" sz="2500" kern="1200"/>
        </a:p>
      </dsp:txBody>
      <dsp:txXfrm>
        <a:off x="1938764" y="2260933"/>
        <a:ext cx="6589519" cy="595424"/>
      </dsp:txXfrm>
    </dsp:sp>
    <dsp:sp modelId="{F5E8DEDC-394F-49FB-9953-9330C57B1D0A}">
      <dsp:nvSpPr>
        <dsp:cNvPr id="0" name=""/>
        <dsp:cNvSpPr/>
      </dsp:nvSpPr>
      <dsp:spPr>
        <a:xfrm>
          <a:off x="7269849" y="48441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62348" y="484417"/>
        <a:ext cx="226110" cy="309359"/>
      </dsp:txXfrm>
    </dsp:sp>
    <dsp:sp modelId="{3A4A1041-7619-4809-A47C-F20E218BCB5F}">
      <dsp:nvSpPr>
        <dsp:cNvPr id="0" name=""/>
        <dsp:cNvSpPr/>
      </dsp:nvSpPr>
      <dsp:spPr>
        <a:xfrm>
          <a:off x="7913129" y="123188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05628" y="1231887"/>
        <a:ext cx="226110" cy="309359"/>
      </dsp:txXfrm>
    </dsp:sp>
    <dsp:sp modelId="{BD4F02A7-B1D4-4861-9459-AB6B984E0CFD}">
      <dsp:nvSpPr>
        <dsp:cNvPr id="0" name=""/>
        <dsp:cNvSpPr/>
      </dsp:nvSpPr>
      <dsp:spPr>
        <a:xfrm>
          <a:off x="8546808" y="1979356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39307" y="1979356"/>
        <a:ext cx="226110" cy="309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10BF9-8198-4CB6-BB6A-67918BBBE2DC}">
      <dsp:nvSpPr>
        <dsp:cNvPr id="0" name=""/>
        <dsp:cNvSpPr/>
      </dsp:nvSpPr>
      <dsp:spPr>
        <a:xfrm>
          <a:off x="1509815" y="0"/>
          <a:ext cx="1510523" cy="1345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75140-BC9B-46FE-ADBE-5180556AE46B}">
      <dsp:nvSpPr>
        <dsp:cNvPr id="0" name=""/>
        <dsp:cNvSpPr/>
      </dsp:nvSpPr>
      <dsp:spPr>
        <a:xfrm>
          <a:off x="107186" y="1456035"/>
          <a:ext cx="4315781" cy="576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600" kern="1200"/>
            <a:t>Social Perception</a:t>
          </a:r>
          <a:endParaRPr lang="en-US" sz="3600" kern="1200"/>
        </a:p>
      </dsp:txBody>
      <dsp:txXfrm>
        <a:off x="107186" y="1456035"/>
        <a:ext cx="4315781" cy="576809"/>
      </dsp:txXfrm>
    </dsp:sp>
    <dsp:sp modelId="{6279858D-B491-40CE-85F7-8C82321489A0}">
      <dsp:nvSpPr>
        <dsp:cNvPr id="0" name=""/>
        <dsp:cNvSpPr/>
      </dsp:nvSpPr>
      <dsp:spPr>
        <a:xfrm>
          <a:off x="107186" y="2084075"/>
          <a:ext cx="4315781" cy="79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“Constructing an understanding of the social world from the data we get through our senses…the processes by which we form impressions of other people’s traits and personalities”</a:t>
          </a:r>
          <a:endParaRPr lang="en-US" sz="1700" kern="1200"/>
        </a:p>
      </dsp:txBody>
      <dsp:txXfrm>
        <a:off x="107186" y="2084075"/>
        <a:ext cx="4315781" cy="790807"/>
      </dsp:txXfrm>
    </dsp:sp>
    <dsp:sp modelId="{D46798AA-C752-4671-BC57-2F615700F61B}">
      <dsp:nvSpPr>
        <dsp:cNvPr id="0" name=""/>
        <dsp:cNvSpPr/>
      </dsp:nvSpPr>
      <dsp:spPr>
        <a:xfrm>
          <a:off x="6580858" y="0"/>
          <a:ext cx="1510523" cy="1345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8259C-739F-4899-998B-38F3FD6AC4CF}">
      <dsp:nvSpPr>
        <dsp:cNvPr id="0" name=""/>
        <dsp:cNvSpPr/>
      </dsp:nvSpPr>
      <dsp:spPr>
        <a:xfrm>
          <a:off x="5178229" y="1456035"/>
          <a:ext cx="4315781" cy="576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600" kern="1200"/>
            <a:t>Attribution</a:t>
          </a:r>
          <a:endParaRPr lang="en-US" sz="3600" kern="1200"/>
        </a:p>
      </dsp:txBody>
      <dsp:txXfrm>
        <a:off x="5178229" y="1456035"/>
        <a:ext cx="4315781" cy="576809"/>
      </dsp:txXfrm>
    </dsp:sp>
    <dsp:sp modelId="{B0DE3DE7-FE11-45A1-B0AD-8F97679E573D}">
      <dsp:nvSpPr>
        <dsp:cNvPr id="0" name=""/>
        <dsp:cNvSpPr/>
      </dsp:nvSpPr>
      <dsp:spPr>
        <a:xfrm>
          <a:off x="5178229" y="2084075"/>
          <a:ext cx="4315781" cy="79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“we observe others’ behaviour and then infer backward to causes…that explain why people act as they do”</a:t>
          </a:r>
          <a:endParaRPr lang="en-US" sz="1700" kern="1200"/>
        </a:p>
      </dsp:txBody>
      <dsp:txXfrm>
        <a:off x="5178229" y="2084075"/>
        <a:ext cx="4315781" cy="790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37E35-C15B-4D61-8AC5-B12823F7E511}">
      <dsp:nvSpPr>
        <dsp:cNvPr id="0" name=""/>
        <dsp:cNvSpPr/>
      </dsp:nvSpPr>
      <dsp:spPr>
        <a:xfrm>
          <a:off x="0" y="4788"/>
          <a:ext cx="5914209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Person Schemas</a:t>
          </a:r>
          <a:endParaRPr lang="en-US" sz="3300" kern="1200"/>
        </a:p>
      </dsp:txBody>
      <dsp:txXfrm>
        <a:off x="37696" y="42484"/>
        <a:ext cx="5838817" cy="696808"/>
      </dsp:txXfrm>
    </dsp:sp>
    <dsp:sp modelId="{E0C0B17E-A57F-410A-AAFC-19465FA4E756}">
      <dsp:nvSpPr>
        <dsp:cNvPr id="0" name=""/>
        <dsp:cNvSpPr/>
      </dsp:nvSpPr>
      <dsp:spPr>
        <a:xfrm>
          <a:off x="0" y="872028"/>
          <a:ext cx="5914209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4897"/>
                <a:satOff val="-5368"/>
                <a:lumOff val="-2696"/>
                <a:alphaOff val="0"/>
                <a:shade val="74000"/>
                <a:satMod val="130000"/>
                <a:lumMod val="90000"/>
              </a:schemeClr>
              <a:schemeClr val="accent5">
                <a:hueOff val="-4897"/>
                <a:satOff val="-5368"/>
                <a:lumOff val="-269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Self-Schemas</a:t>
          </a:r>
          <a:endParaRPr lang="en-US" sz="3300" kern="1200"/>
        </a:p>
      </dsp:txBody>
      <dsp:txXfrm>
        <a:off x="37696" y="909724"/>
        <a:ext cx="5838817" cy="696808"/>
      </dsp:txXfrm>
    </dsp:sp>
    <dsp:sp modelId="{FB92268D-E69A-46D3-B3FE-50A94BEF9B1B}">
      <dsp:nvSpPr>
        <dsp:cNvPr id="0" name=""/>
        <dsp:cNvSpPr/>
      </dsp:nvSpPr>
      <dsp:spPr>
        <a:xfrm>
          <a:off x="0" y="1739268"/>
          <a:ext cx="5914209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9793"/>
                <a:satOff val="-10735"/>
                <a:lumOff val="-5392"/>
                <a:alphaOff val="0"/>
                <a:shade val="74000"/>
                <a:satMod val="130000"/>
                <a:lumMod val="90000"/>
              </a:schemeClr>
              <a:schemeClr val="accent5">
                <a:hueOff val="-9793"/>
                <a:satOff val="-10735"/>
                <a:lumOff val="-539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Group Schemas</a:t>
          </a:r>
          <a:endParaRPr lang="en-US" sz="3300" kern="1200"/>
        </a:p>
      </dsp:txBody>
      <dsp:txXfrm>
        <a:off x="37696" y="1776964"/>
        <a:ext cx="5838817" cy="696808"/>
      </dsp:txXfrm>
    </dsp:sp>
    <dsp:sp modelId="{58F42A76-076A-48D3-84C8-12BE5C4EB852}">
      <dsp:nvSpPr>
        <dsp:cNvPr id="0" name=""/>
        <dsp:cNvSpPr/>
      </dsp:nvSpPr>
      <dsp:spPr>
        <a:xfrm>
          <a:off x="0" y="2511468"/>
          <a:ext cx="591420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‘Stereotypes’</a:t>
          </a:r>
          <a:endParaRPr lang="en-US" sz="2600" kern="1200"/>
        </a:p>
      </dsp:txBody>
      <dsp:txXfrm>
        <a:off x="0" y="2511468"/>
        <a:ext cx="5914209" cy="546480"/>
      </dsp:txXfrm>
    </dsp:sp>
    <dsp:sp modelId="{64F5A8BA-F9A5-4A78-A8D0-B48B745CEFC8}">
      <dsp:nvSpPr>
        <dsp:cNvPr id="0" name=""/>
        <dsp:cNvSpPr/>
      </dsp:nvSpPr>
      <dsp:spPr>
        <a:xfrm>
          <a:off x="0" y="3057948"/>
          <a:ext cx="5914209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4690"/>
                <a:satOff val="-16103"/>
                <a:lumOff val="-8089"/>
                <a:alphaOff val="0"/>
                <a:shade val="74000"/>
                <a:satMod val="130000"/>
                <a:lumMod val="90000"/>
              </a:schemeClr>
              <a:schemeClr val="accent5">
                <a:hueOff val="-14690"/>
                <a:satOff val="-16103"/>
                <a:lumOff val="-808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Role Schemas</a:t>
          </a:r>
          <a:endParaRPr lang="en-US" sz="3300" kern="1200"/>
        </a:p>
      </dsp:txBody>
      <dsp:txXfrm>
        <a:off x="37696" y="3095644"/>
        <a:ext cx="5838817" cy="696808"/>
      </dsp:txXfrm>
    </dsp:sp>
    <dsp:sp modelId="{CE0C5AC7-3BD2-4B83-914A-64300AD694A2}">
      <dsp:nvSpPr>
        <dsp:cNvPr id="0" name=""/>
        <dsp:cNvSpPr/>
      </dsp:nvSpPr>
      <dsp:spPr>
        <a:xfrm>
          <a:off x="0" y="3925188"/>
          <a:ext cx="5914209" cy="772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9587"/>
                <a:satOff val="-21471"/>
                <a:lumOff val="-10785"/>
                <a:alphaOff val="0"/>
                <a:shade val="74000"/>
                <a:satMod val="130000"/>
                <a:lumMod val="90000"/>
              </a:schemeClr>
              <a:schemeClr val="accent5">
                <a:hueOff val="-19587"/>
                <a:satOff val="-21471"/>
                <a:lumOff val="-1078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Event Schemas</a:t>
          </a:r>
          <a:endParaRPr lang="en-US" sz="3300" kern="1200"/>
        </a:p>
      </dsp:txBody>
      <dsp:txXfrm>
        <a:off x="37696" y="3962884"/>
        <a:ext cx="5838817" cy="696808"/>
      </dsp:txXfrm>
    </dsp:sp>
    <dsp:sp modelId="{D57AE77E-2EC5-427F-BC1D-E10CA2E5B9EE}">
      <dsp:nvSpPr>
        <dsp:cNvPr id="0" name=""/>
        <dsp:cNvSpPr/>
      </dsp:nvSpPr>
      <dsp:spPr>
        <a:xfrm>
          <a:off x="0" y="4697388"/>
          <a:ext cx="591420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‘Scripts</a:t>
          </a:r>
          <a:endParaRPr lang="en-US" sz="2600" kern="1200"/>
        </a:p>
      </dsp:txBody>
      <dsp:txXfrm>
        <a:off x="0" y="4697388"/>
        <a:ext cx="5914209" cy="546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A1872-4A65-4D76-A632-A9F069822BD7}">
      <dsp:nvSpPr>
        <dsp:cNvPr id="0" name=""/>
        <dsp:cNvSpPr/>
      </dsp:nvSpPr>
      <dsp:spPr>
        <a:xfrm>
          <a:off x="111769" y="249177"/>
          <a:ext cx="1509048" cy="12486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DA1BF-3B76-4F58-B3A2-332E5FB0C09A}">
      <dsp:nvSpPr>
        <dsp:cNvPr id="0" name=""/>
        <dsp:cNvSpPr/>
      </dsp:nvSpPr>
      <dsp:spPr>
        <a:xfrm>
          <a:off x="111769" y="1600045"/>
          <a:ext cx="4311566" cy="53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000" kern="1200"/>
            <a:t>Help Us to Organize and Understand our Complex World</a:t>
          </a:r>
          <a:endParaRPr lang="en-US" sz="2000" kern="1200"/>
        </a:p>
      </dsp:txBody>
      <dsp:txXfrm>
        <a:off x="111769" y="1600045"/>
        <a:ext cx="4311566" cy="535147"/>
      </dsp:txXfrm>
    </dsp:sp>
    <dsp:sp modelId="{BDB1A5F0-7ECC-4E23-A42A-2AD916D533AA}">
      <dsp:nvSpPr>
        <dsp:cNvPr id="0" name=""/>
        <dsp:cNvSpPr/>
      </dsp:nvSpPr>
      <dsp:spPr>
        <a:xfrm>
          <a:off x="111769" y="2182723"/>
          <a:ext cx="4311566" cy="44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84D56-1015-43A7-9637-251070E18A18}">
      <dsp:nvSpPr>
        <dsp:cNvPr id="0" name=""/>
        <dsp:cNvSpPr/>
      </dsp:nvSpPr>
      <dsp:spPr>
        <a:xfrm>
          <a:off x="5177860" y="249177"/>
          <a:ext cx="1509048" cy="12486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337F2-2CAB-415F-8565-8073FBD782CD}">
      <dsp:nvSpPr>
        <dsp:cNvPr id="0" name=""/>
        <dsp:cNvSpPr/>
      </dsp:nvSpPr>
      <dsp:spPr>
        <a:xfrm>
          <a:off x="5177860" y="1600045"/>
          <a:ext cx="4311566" cy="53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000" kern="1200"/>
            <a:t>Help us to Focus on What is Important</a:t>
          </a:r>
          <a:endParaRPr lang="en-US" sz="2000" kern="1200"/>
        </a:p>
      </dsp:txBody>
      <dsp:txXfrm>
        <a:off x="5177860" y="1600045"/>
        <a:ext cx="4311566" cy="535147"/>
      </dsp:txXfrm>
    </dsp:sp>
    <dsp:sp modelId="{D9C33772-9A54-473A-9083-14BC98C32A1B}">
      <dsp:nvSpPr>
        <dsp:cNvPr id="0" name=""/>
        <dsp:cNvSpPr/>
      </dsp:nvSpPr>
      <dsp:spPr>
        <a:xfrm>
          <a:off x="5177860" y="2182723"/>
          <a:ext cx="4311566" cy="44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Help us to recall more salient/relevant facts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Help us to process information faster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Help to guide our inferences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Reduce ambiguity</a:t>
          </a:r>
          <a:endParaRPr lang="en-US" sz="1500" kern="1200"/>
        </a:p>
      </dsp:txBody>
      <dsp:txXfrm>
        <a:off x="5177860" y="2182723"/>
        <a:ext cx="4311566" cy="442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EF05F-BFDA-4CE5-AE5B-5F4353FE9D7C}">
      <dsp:nvSpPr>
        <dsp:cNvPr id="0" name=""/>
        <dsp:cNvSpPr/>
      </dsp:nvSpPr>
      <dsp:spPr>
        <a:xfrm>
          <a:off x="887848" y="19941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7BBC2-8C53-4F96-9F8D-326D7CB44F6A}">
      <dsp:nvSpPr>
        <dsp:cNvPr id="0" name=""/>
        <dsp:cNvSpPr/>
      </dsp:nvSpPr>
      <dsp:spPr>
        <a:xfrm>
          <a:off x="1231535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025BB-F67A-4655-9FC2-23FCD512C9E5}">
      <dsp:nvSpPr>
        <dsp:cNvPr id="0" name=""/>
        <dsp:cNvSpPr/>
      </dsp:nvSpPr>
      <dsp:spPr>
        <a:xfrm>
          <a:off x="372317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More Accepting of Information that Fits into Current Schema</a:t>
          </a:r>
          <a:endParaRPr lang="en-US" sz="1400" kern="1200"/>
        </a:p>
      </dsp:txBody>
      <dsp:txXfrm>
        <a:off x="372317" y="2134941"/>
        <a:ext cx="2643750" cy="720000"/>
      </dsp:txXfrm>
    </dsp:sp>
    <dsp:sp modelId="{9DE9F034-304D-46EA-B0AD-5BA891516F31}">
      <dsp:nvSpPr>
        <dsp:cNvPr id="0" name=""/>
        <dsp:cNvSpPr/>
      </dsp:nvSpPr>
      <dsp:spPr>
        <a:xfrm>
          <a:off x="3994254" y="19941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1DCE1-D359-49AF-8C1D-ADE4BB1BC697}">
      <dsp:nvSpPr>
        <dsp:cNvPr id="0" name=""/>
        <dsp:cNvSpPr/>
      </dsp:nvSpPr>
      <dsp:spPr>
        <a:xfrm>
          <a:off x="4337942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C3E8E-78D1-452D-BC8F-CECA9EF1AFA4}">
      <dsp:nvSpPr>
        <dsp:cNvPr id="0" name=""/>
        <dsp:cNvSpPr/>
      </dsp:nvSpPr>
      <dsp:spPr>
        <a:xfrm>
          <a:off x="3478723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Fill in Missing Information that Fit into Pre-Existing Schemas</a:t>
          </a:r>
          <a:endParaRPr lang="en-US" sz="1400" kern="1200"/>
        </a:p>
      </dsp:txBody>
      <dsp:txXfrm>
        <a:off x="3478723" y="2134941"/>
        <a:ext cx="2643750" cy="720000"/>
      </dsp:txXfrm>
    </dsp:sp>
    <dsp:sp modelId="{FB41FA68-25BB-493F-939C-0562B2469996}">
      <dsp:nvSpPr>
        <dsp:cNvPr id="0" name=""/>
        <dsp:cNvSpPr/>
      </dsp:nvSpPr>
      <dsp:spPr>
        <a:xfrm>
          <a:off x="7100661" y="19941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16D26-46C6-4461-AB90-6015CEBCE7A3}">
      <dsp:nvSpPr>
        <dsp:cNvPr id="0" name=""/>
        <dsp:cNvSpPr/>
      </dsp:nvSpPr>
      <dsp:spPr>
        <a:xfrm>
          <a:off x="7444348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5FFB0-6942-472C-9E8B-E2D795D2ED6C}">
      <dsp:nvSpPr>
        <dsp:cNvPr id="0" name=""/>
        <dsp:cNvSpPr/>
      </dsp:nvSpPr>
      <dsp:spPr>
        <a:xfrm>
          <a:off x="6585129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Reluctant to Change Schemas</a:t>
          </a:r>
          <a:endParaRPr lang="en-US" sz="1400" kern="1200"/>
        </a:p>
      </dsp:txBody>
      <dsp:txXfrm>
        <a:off x="6585129" y="2134941"/>
        <a:ext cx="264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005FE-3357-4F0E-9471-E32D87EF2C45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The Inference of Co-occurrence of Personality Traits Based on Another Personality Trait</a:t>
          </a:r>
          <a:endParaRPr lang="en-US" sz="3800" kern="1200"/>
        </a:p>
      </dsp:txBody>
      <dsp:txXfrm>
        <a:off x="123710" y="159098"/>
        <a:ext cx="5666789" cy="2286800"/>
      </dsp:txXfrm>
    </dsp:sp>
    <dsp:sp modelId="{F2A1F91A-14F8-45FA-B805-7248C3CDB0F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The Halo Effect</a:t>
          </a:r>
          <a:endParaRPr lang="en-US" sz="3800" kern="1200"/>
        </a:p>
      </dsp:txBody>
      <dsp:txXfrm>
        <a:off x="123710" y="2802758"/>
        <a:ext cx="5666789" cy="228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6766D-D8C8-455C-910E-D0FB872F3891}">
      <dsp:nvSpPr>
        <dsp:cNvPr id="0" name=""/>
        <dsp:cNvSpPr/>
      </dsp:nvSpPr>
      <dsp:spPr>
        <a:xfrm>
          <a:off x="0" y="0"/>
          <a:ext cx="5027077" cy="23618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Certain Traits Ranking High in Our Perception of a Person</a:t>
          </a:r>
          <a:endParaRPr lang="en-US" sz="2400" kern="1200"/>
        </a:p>
      </dsp:txBody>
      <dsp:txXfrm>
        <a:off x="69178" y="69178"/>
        <a:ext cx="2585873" cy="2223539"/>
      </dsp:txXfrm>
    </dsp:sp>
    <dsp:sp modelId="{135F6F78-CA9A-4D2A-A44E-44B306353805}">
      <dsp:nvSpPr>
        <dsp:cNvPr id="0" name=""/>
        <dsp:cNvSpPr/>
      </dsp:nvSpPr>
      <dsp:spPr>
        <a:xfrm>
          <a:off x="887131" y="2886761"/>
          <a:ext cx="5027077" cy="23618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Impacts Overall Impression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/>
            <a:t>Also impacts how we perceive the other traits associated with the individual</a:t>
          </a:r>
          <a:endParaRPr lang="en-US" sz="1900" kern="1200"/>
        </a:p>
      </dsp:txBody>
      <dsp:txXfrm>
        <a:off x="956309" y="2955939"/>
        <a:ext cx="2466358" cy="2223539"/>
      </dsp:txXfrm>
    </dsp:sp>
    <dsp:sp modelId="{4CB823A2-94F3-46FA-9CFF-DA38F50E7023}">
      <dsp:nvSpPr>
        <dsp:cNvPr id="0" name=""/>
        <dsp:cNvSpPr/>
      </dsp:nvSpPr>
      <dsp:spPr>
        <a:xfrm>
          <a:off x="3491845" y="1856712"/>
          <a:ext cx="1535232" cy="15352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37272" y="1856712"/>
        <a:ext cx="844378" cy="1155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68" r:id="rId3"/>
    <p:sldLayoutId id="2147483651" r:id="rId4"/>
    <p:sldLayoutId id="2147483669" r:id="rId5"/>
    <p:sldLayoutId id="2147483653" r:id="rId6"/>
    <p:sldLayoutId id="2147483654" r:id="rId7"/>
    <p:sldLayoutId id="2147483655" r:id="rId8"/>
    <p:sldLayoutId id="2147483656" r:id="rId9"/>
    <p:sldLayoutId id="2147483660" r:id="rId10"/>
    <p:sldLayoutId id="2147483657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58" r:id="rId17"/>
    <p:sldLayoutId id="214748365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F410-958B-46C8-81A0-66C97B821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08" b="207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0609D-F215-487D-BFBE-A13C800B0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5000">
                <a:solidFill>
                  <a:srgbClr val="FFFFFF"/>
                </a:solidFill>
              </a:rPr>
              <a:t>Social Perception and 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0B79D-6529-4AC0-9EC1-CA0E01A1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4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62469-9500-464C-9CD6-DE3B0C22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7F740CA1-A9C1-4371-87E9-9D5A09FFB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6F3BFA-8B3C-4BC9-88A7-85EFAF93E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005F6CE-FD93-40FC-9FC8-1B914702F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965117-32FA-43A0-98E1-93123B1D3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D475A09-C16B-424E-B4DF-A88EB61F48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CAAD9A1-171A-4902-B8C9-4C3AB2E1F6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C19998C-6654-41A1-B75D-E58E816A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Person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FABE1B-01D3-4115-83C1-1A7FD64D4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01DC12B-6319-4D70-8107-247C9D99A2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253" r="21698" b="-2"/>
          <a:stretch/>
        </p:blipFill>
        <p:spPr>
          <a:xfrm>
            <a:off x="8077199" y="1041400"/>
            <a:ext cx="3059206" cy="477520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9988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F5E60-F8CA-4D77-81C3-C8F549D2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Self-Schema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3C241C-6522-405C-8515-DFAF894BCB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2558627" y="1410208"/>
            <a:ext cx="3492195" cy="3858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17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E7E9C-D803-405B-B241-B5671C87F1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alphaModFix amt="50000"/>
          </a:blip>
          <a:srcRect t="13370" b="16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219193-E857-4751-9DAB-765A2AA8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Group Schemas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0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FB8CBE-2331-47DF-A06E-26702862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Role Schemas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337A18-D910-497C-B997-F9E17D8DB0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412683" y="1683904"/>
            <a:ext cx="5784083" cy="331138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2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16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2" name="Rectangle 17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CED480-D248-4999-9327-F7B02BEC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Event Schemas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77B251-88E8-4695-B56F-C80E696F79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568001" y="1410208"/>
            <a:ext cx="5473446" cy="3858780"/>
          </a:xfrm>
          <a:prstGeom prst="rect">
            <a:avLst/>
          </a:prstGeom>
        </p:spPr>
      </p:pic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6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FCC4-EED6-4657-A958-62651EDE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Why Do We Use Schemas?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26EE61-B937-4ECD-9D61-0A9FB3D5B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7245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885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E436-3B54-4F59-99D8-CF006CA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Disadvantages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AEAB89-E5FB-47A4-8B62-681295575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48902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500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21F38-9A7E-1125-762E-208F1E23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4100">
                <a:solidFill>
                  <a:srgbClr val="262626"/>
                </a:solidFill>
              </a:rPr>
              <a:t>Implicit Personality Theory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5CB5A4B-CD75-B053-B2BC-29DB97343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19149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003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B84F0-34EB-4704-83B5-3E9AEFF0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Implications of 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AB71-B462-4ACC-9FEC-532A587C34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999431" y="3657596"/>
            <a:ext cx="3092865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Can Lead to Poor Judgement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16A95-99FE-4675-AAE1-80B06C9B1F3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7"/>
          <a:stretch>
            <a:fillRect/>
          </a:stretch>
        </p:blipFill>
        <p:spPr>
          <a:xfrm>
            <a:off x="1412683" y="1604373"/>
            <a:ext cx="5784083" cy="347044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4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708797-0C20-453A-B078-D4E56F36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Impression 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BB5F3-5489-4BA7-9C46-10E57EEA6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Process of Creating a Coherent Picture of Someone Based on Many Sources of Information</a:t>
            </a:r>
          </a:p>
          <a:p>
            <a:pPr lvl="1"/>
            <a:r>
              <a:rPr lang="en-CA" dirty="0"/>
              <a:t>Trait Centrality</a:t>
            </a:r>
          </a:p>
          <a:p>
            <a:pPr lvl="1"/>
            <a:r>
              <a:rPr lang="en-CA" dirty="0"/>
              <a:t>Self-Fulfilling Prophecy</a:t>
            </a:r>
          </a:p>
          <a:p>
            <a:pPr lvl="1"/>
            <a:r>
              <a:rPr lang="en-CA" dirty="0"/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51221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E71FB-4DDD-4987-8C29-5D3511F9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Introduction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526564F1-2CE9-45A6-B7C2-F0CA545A5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343781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689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D797-1496-40DF-8836-8FFADD8E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Trait Centrality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FAFBE6-3000-4139-A72A-F5FB0FF40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95834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593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696C3-593B-453E-B431-9A57D47B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100"/>
              <a:t>Self-Fulfilling Prophecies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E0DC1-CB38-4CB7-B3D7-181A93784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74" r="-4" b="-4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0C89-1C42-42A8-B8B4-BD69A7ED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CA" dirty="0"/>
              <a:t>When we act towards </a:t>
            </a:r>
            <a:r>
              <a:rPr lang="en-CA"/>
              <a:t>someone based on </a:t>
            </a:r>
            <a:r>
              <a:rPr lang="en-CA" dirty="0"/>
              <a:t>our impression of them and they reflect that impression back to us</a:t>
            </a:r>
          </a:p>
          <a:p>
            <a:pPr lvl="1"/>
            <a:r>
              <a:rPr lang="en-CA" dirty="0"/>
              <a:t>They react in ways that confirm our original impression</a:t>
            </a:r>
          </a:p>
        </p:txBody>
      </p:sp>
    </p:spTree>
    <p:extLst>
      <p:ext uri="{BB962C8B-B14F-4D97-AF65-F5344CB8AC3E}">
        <p14:creationId xmlns:p14="http://schemas.microsoft.com/office/powerpoint/2010/main" val="14053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5D20A-C342-48E6-8D05-1791542D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Heuristics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8027-42CD-4767-B9C2-161E8FC71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A Mental Short-Cut That Helps Us Choose that Appropriate Schema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Availability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3699527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E385-3ACB-479E-A855-ADEA6DFF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Attribution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9DF3A2-1AB5-4DDA-8785-37EC64F9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Process We Use to Infer the Causes of Someone’s Behaviour</a:t>
            </a:r>
          </a:p>
          <a:p>
            <a:pPr lvl="1"/>
            <a:r>
              <a:rPr lang="en-CA" dirty="0"/>
              <a:t>In doing so, we are able to act effectively in the situation and make inferences about their future actions or behaviours</a:t>
            </a:r>
          </a:p>
        </p:txBody>
      </p:sp>
    </p:spTree>
    <p:extLst>
      <p:ext uri="{BB962C8B-B14F-4D97-AF65-F5344CB8AC3E}">
        <p14:creationId xmlns:p14="http://schemas.microsoft.com/office/powerpoint/2010/main" val="3440706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83EEBC-E54A-403A-800C-D444D945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100"/>
              <a:t>Attribution Theory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F15D5-3A87-4B14-A0DD-CCFE491782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5"/>
          <a:srcRect t="2533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51B4-1007-4E22-8198-8001E5A4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CA" dirty="0"/>
              <a:t>Dispositional Attribution</a:t>
            </a:r>
          </a:p>
          <a:p>
            <a:pPr lvl="1"/>
            <a:r>
              <a:rPr lang="en-CA" dirty="0"/>
              <a:t>Internal Characteristics</a:t>
            </a:r>
          </a:p>
          <a:p>
            <a:r>
              <a:rPr lang="en-CA" dirty="0"/>
              <a:t>Situational Attribution</a:t>
            </a:r>
          </a:p>
          <a:p>
            <a:pPr lvl="1"/>
            <a:r>
              <a:rPr lang="en-CA" dirty="0"/>
              <a:t>Environmental Factors</a:t>
            </a:r>
          </a:p>
        </p:txBody>
      </p:sp>
    </p:spTree>
    <p:extLst>
      <p:ext uri="{BB962C8B-B14F-4D97-AF65-F5344CB8AC3E}">
        <p14:creationId xmlns:p14="http://schemas.microsoft.com/office/powerpoint/2010/main" val="47638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0452C8-EFAC-4BBE-B829-CFE413A3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97DE34-8296-40AE-9D7B-90FB53EAB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60187E-55A2-47FB-9418-50199CD6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BA2ED3-6662-40E0-97F2-A6AA30CD5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125026-1D7D-4D22-9C46-B477B96A2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3B6ABF-EFD9-487E-8DE4-362FB18D4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546C93-9FF4-4ECB-BF97-AF97179F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Bias and Error in Attribution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50FA88-76A3-40AC-BEF4-E991EA4A9A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1412683" y="1412844"/>
            <a:ext cx="5278777" cy="385350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68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2ECAE1-9494-7EED-9A2A-4D941C07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Fundamental Attribution Error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006609-3DBF-801B-290D-90DA6AD6A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FAE</a:t>
            </a:r>
          </a:p>
          <a:p>
            <a:r>
              <a:rPr lang="en-US">
                <a:solidFill>
                  <a:srgbClr val="212121"/>
                </a:solidFill>
              </a:rPr>
              <a:t>“the tendency to overestimate the importance of personal (dispositional) factors and underestimate situational influences”</a:t>
            </a:r>
          </a:p>
          <a:p>
            <a:endParaRPr lang="en-CA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1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97A5E-4195-4DEE-9938-FED47FE0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Focus-of-Attention Bias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E1BB5-0247-4F40-A4FA-2F46AAB1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Focusing on certain aspects of the person or situation, we may ignore other influencing factors</a:t>
            </a:r>
          </a:p>
        </p:txBody>
      </p:sp>
    </p:spTree>
    <p:extLst>
      <p:ext uri="{BB962C8B-B14F-4D97-AF65-F5344CB8AC3E}">
        <p14:creationId xmlns:p14="http://schemas.microsoft.com/office/powerpoint/2010/main" val="297846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F3390-A077-4B95-8DDA-E9DA7C3E16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205" b="23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A2574C-1B6F-41A1-9C06-004F8F81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Have a Great Day!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2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A706-CE5A-4E78-97E9-755232F6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Social Perception and Cognition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5F2CAA-03F1-46C3-B0B6-495A8975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67795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881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8CB6D0-789B-46E6-846A-687B55E4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Rosenhan Experiment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F23AE5-20AD-48A5-A25F-4272DC7163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10055" r="-1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B95BD4-DB79-4523-8704-4CE0B0E7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‘On Being Sane in Insane Places’ 1973</a:t>
            </a:r>
          </a:p>
          <a:p>
            <a:r>
              <a:rPr lang="en-US" sz="2200"/>
              <a:t>Pseudo-Patients Entering Psychiatric Hospitals with ‘Schizophrenic’ Symptoms</a:t>
            </a:r>
          </a:p>
          <a:p>
            <a:r>
              <a:rPr lang="en-US" sz="2200"/>
              <a:t>Acted Normal Once Admitted</a:t>
            </a:r>
          </a:p>
        </p:txBody>
      </p:sp>
    </p:spTree>
    <p:extLst>
      <p:ext uri="{BB962C8B-B14F-4D97-AF65-F5344CB8AC3E}">
        <p14:creationId xmlns:p14="http://schemas.microsoft.com/office/powerpoint/2010/main" val="13463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A662B4-3509-4B5D-BEB7-BB10AC49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Quote from Rosenhan’s Findings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44C8F-2E83-4ACB-898B-E51477C4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“Despite their public "show" of sanity, the </a:t>
            </a:r>
            <a:r>
              <a:rPr lang="en-US" dirty="0" err="1"/>
              <a:t>pseudopatients</a:t>
            </a:r>
            <a:r>
              <a:rPr lang="en-US" dirty="0"/>
              <a:t> were never detected. Admitted, except in one case, with a diagnosis of schizophrenia, each was discharged with a diagnosis of schizophrenia "in remission." The label "in remission" should in no way be dismissed as a formality, for at no time during any hospitalization had any question been raised about any </a:t>
            </a:r>
            <a:r>
              <a:rPr lang="en-US" dirty="0" err="1"/>
              <a:t>pseudopatient's</a:t>
            </a:r>
            <a:r>
              <a:rPr lang="en-US" dirty="0"/>
              <a:t> simulation. Nor are there any indications in the hospital records that the </a:t>
            </a:r>
            <a:r>
              <a:rPr lang="en-US" dirty="0" err="1"/>
              <a:t>pseudopatient's</a:t>
            </a:r>
            <a:r>
              <a:rPr lang="en-US" dirty="0"/>
              <a:t> status was suspect. Rather, the evidence is strong that, once labeled schizophrenic, the </a:t>
            </a:r>
            <a:r>
              <a:rPr lang="en-US" dirty="0" err="1"/>
              <a:t>pseudopatient</a:t>
            </a:r>
            <a:r>
              <a:rPr lang="en-US" dirty="0"/>
              <a:t> was stuck with that label. If the </a:t>
            </a:r>
            <a:r>
              <a:rPr lang="en-US" dirty="0" err="1"/>
              <a:t>pseudopatient</a:t>
            </a:r>
            <a:r>
              <a:rPr lang="en-US" dirty="0"/>
              <a:t> was to be discharged, he must naturally be "in remission"; but he was not sane, nor, in the institution's view, had he ever been sane.” 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568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E93A-FF09-432E-BCFC-53DEC5A7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6F64-FE09-4DDF-A8D5-C4DB36406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does this say about social perception and attribution?</a:t>
            </a:r>
          </a:p>
          <a:p>
            <a:pPr lvl="1"/>
            <a:r>
              <a:rPr lang="en-CA" dirty="0"/>
              <a:t>Staff used their surroundings and cognitive structure to understand these people as insane</a:t>
            </a:r>
          </a:p>
          <a:p>
            <a:pPr lvl="1"/>
            <a:r>
              <a:rPr lang="en-CA" dirty="0"/>
              <a:t>The staff didn’t expect to meet researchers – they expected to meet mentally ill people</a:t>
            </a:r>
          </a:p>
        </p:txBody>
      </p:sp>
    </p:spTree>
    <p:extLst>
      <p:ext uri="{BB962C8B-B14F-4D97-AF65-F5344CB8AC3E}">
        <p14:creationId xmlns:p14="http://schemas.microsoft.com/office/powerpoint/2010/main" val="372303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08699-63D5-4E0A-887B-B50DDF58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Schemas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BCD4-9199-4FBE-AE58-81B22B764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What is a Schema?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A cognitive framework that helps us to organize and interpret information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Our Schemas don’t have to be the same but may share common characteristics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Help us to organize and remember facts, to make inferences, and assess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97323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449D-4B27-43B7-B4F2-985BCC1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0EB-B7C5-4303-9E93-DC22DCCD6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Tendency to understand phenomena as Categories – as part of groups – rather than unique entities</a:t>
            </a:r>
          </a:p>
          <a:p>
            <a:r>
              <a:rPr lang="en-CA" dirty="0"/>
              <a:t>Prototype</a:t>
            </a:r>
          </a:p>
          <a:p>
            <a:pPr lvl="1"/>
            <a:r>
              <a:rPr lang="en-CA" dirty="0"/>
              <a:t>The most typical instance of a category</a:t>
            </a:r>
          </a:p>
          <a:p>
            <a:pPr lvl="1"/>
            <a:r>
              <a:rPr lang="en-CA" dirty="0"/>
              <a:t>Often made up of a set of common attributes</a:t>
            </a:r>
          </a:p>
        </p:txBody>
      </p:sp>
    </p:spTree>
    <p:extLst>
      <p:ext uri="{BB962C8B-B14F-4D97-AF65-F5344CB8AC3E}">
        <p14:creationId xmlns:p14="http://schemas.microsoft.com/office/powerpoint/2010/main" val="117472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BBAC2-95C2-4AAF-9527-1748A414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Different Types of Schemas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3AD9476-A33E-4BC3-A189-BEF31D185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77926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015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4327</TotalTime>
  <Words>680</Words>
  <Application>Microsoft Office PowerPoint</Application>
  <PresentationFormat>Widescreen</PresentationFormat>
  <Paragraphs>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Garamond</vt:lpstr>
      <vt:lpstr>Organic</vt:lpstr>
      <vt:lpstr>Social Perception and Cognition</vt:lpstr>
      <vt:lpstr>Introduction</vt:lpstr>
      <vt:lpstr>Social Perception and Cognition</vt:lpstr>
      <vt:lpstr>Rosenhan Experiment</vt:lpstr>
      <vt:lpstr>Quote from Rosenhan’s Findings</vt:lpstr>
      <vt:lpstr>So What?</vt:lpstr>
      <vt:lpstr>Schemas</vt:lpstr>
      <vt:lpstr>Categorization</vt:lpstr>
      <vt:lpstr>Different Types of Schemas</vt:lpstr>
      <vt:lpstr>Person Schema</vt:lpstr>
      <vt:lpstr>Self-Schema</vt:lpstr>
      <vt:lpstr>Group Schemas</vt:lpstr>
      <vt:lpstr>Role Schemas</vt:lpstr>
      <vt:lpstr>Event Schemas</vt:lpstr>
      <vt:lpstr>Why Do We Use Schemas?</vt:lpstr>
      <vt:lpstr>Disadvantages</vt:lpstr>
      <vt:lpstr>Implicit Personality Theory</vt:lpstr>
      <vt:lpstr>Implications of IPT</vt:lpstr>
      <vt:lpstr>Impression Formation</vt:lpstr>
      <vt:lpstr>Trait Centrality</vt:lpstr>
      <vt:lpstr>Self-Fulfilling Prophecies</vt:lpstr>
      <vt:lpstr>Heuristics</vt:lpstr>
      <vt:lpstr>Attribution Theory</vt:lpstr>
      <vt:lpstr>Attribution Theory</vt:lpstr>
      <vt:lpstr>Bias and Error in Attribution</vt:lpstr>
      <vt:lpstr>Fundamental Attribution Error</vt:lpstr>
      <vt:lpstr>Focus-of-Attention Bias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and Schemas</dc:title>
  <dc:creator>Erica Speakman</dc:creator>
  <cp:lastModifiedBy>Speakman, Erica</cp:lastModifiedBy>
  <cp:revision>13</cp:revision>
  <dcterms:created xsi:type="dcterms:W3CDTF">2018-02-06T01:41:40Z</dcterms:created>
  <dcterms:modified xsi:type="dcterms:W3CDTF">2024-05-06T13:28:02Z</dcterms:modified>
</cp:coreProperties>
</file>